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Arial Bold" panose="020B07040202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os+rOCo2mQcjMTNA1/zKrzU1A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C06"/>
    <a:srgbClr val="B84308"/>
    <a:srgbClr val="AB6015"/>
    <a:srgbClr val="BB6917"/>
    <a:srgbClr val="D0751A"/>
    <a:srgbClr val="E38221"/>
    <a:srgbClr val="E69138"/>
    <a:srgbClr val="F6B26B"/>
    <a:srgbClr val="FCE5CD"/>
    <a:srgbClr val="F49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23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" name="Google Shape;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575014" y="76444"/>
            <a:ext cx="8137185" cy="53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46314" y="748144"/>
            <a:ext cx="8262258" cy="574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dt" idx="10"/>
          </p:nvPr>
        </p:nvSpPr>
        <p:spPr>
          <a:xfrm>
            <a:off x="628650" y="6572829"/>
            <a:ext cx="2057400" cy="23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ftr" idx="11"/>
          </p:nvPr>
        </p:nvSpPr>
        <p:spPr>
          <a:xfrm>
            <a:off x="3028950" y="6572829"/>
            <a:ext cx="3086100" cy="23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129854" y="120651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575014" y="76444"/>
            <a:ext cx="8137185" cy="53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46314" y="748144"/>
            <a:ext cx="8262258" cy="574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6572829"/>
            <a:ext cx="2057400" cy="23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6572829"/>
            <a:ext cx="3086100" cy="23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488">
          <p15:clr>
            <a:srgbClr val="F26B43"/>
          </p15:clr>
        </p15:guide>
        <p15:guide id="4" pos="272">
          <p15:clr>
            <a:srgbClr val="F26B43"/>
          </p15:clr>
        </p15:guide>
        <p15:guide id="5" orient="horz" pos="4088">
          <p15:clr>
            <a:srgbClr val="F26B43"/>
          </p15:clr>
        </p15:guide>
        <p15:guide id="6" orient="horz" pos="232">
          <p15:clr>
            <a:srgbClr val="F26B43"/>
          </p15:clr>
        </p15:guide>
        <p15:guide id="7" orient="horz" pos="3929">
          <p15:clr>
            <a:srgbClr val="A4A3A4"/>
          </p15:clr>
        </p15:guide>
        <p15:guide id="8" orient="horz" pos="391">
          <p15:clr>
            <a:srgbClr val="F26B43"/>
          </p15:clr>
        </p15:guide>
        <p15:guide id="9" orient="horz" pos="52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-17296"/>
            <a:ext cx="9144000" cy="1381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 txBox="1">
            <a:spLocks noGrp="1"/>
          </p:cNvSpPr>
          <p:nvPr>
            <p:ph type="title"/>
          </p:nvPr>
        </p:nvSpPr>
        <p:spPr>
          <a:xfrm>
            <a:off x="342917" y="178846"/>
            <a:ext cx="3424222" cy="53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1600" dirty="0">
                <a:solidFill>
                  <a:schemeClr val="bg1"/>
                </a:solidFill>
                <a:latin typeface="Arial Bold" panose="020B070402020202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Pestel Analysis - </a:t>
            </a:r>
            <a:r>
              <a:rPr lang="en-US" sz="1400" dirty="0">
                <a:solidFill>
                  <a:srgbClr val="F49C23"/>
                </a:solidFill>
                <a:latin typeface="Arial Bold" panose="020B070402020202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Industry Impacts</a:t>
            </a:r>
            <a:endParaRPr sz="1400" dirty="0">
              <a:solidFill>
                <a:srgbClr val="F49C23"/>
              </a:solidFill>
              <a:latin typeface="Arial Bold" panose="020B070402020202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  <p:grpSp>
        <p:nvGrpSpPr>
          <p:cNvPr id="21" name="Google Shape;21;p1"/>
          <p:cNvGrpSpPr/>
          <p:nvPr/>
        </p:nvGrpSpPr>
        <p:grpSpPr>
          <a:xfrm>
            <a:off x="350104" y="2113370"/>
            <a:ext cx="8346313" cy="4311293"/>
            <a:chOff x="676260" y="1289289"/>
            <a:chExt cx="10826866" cy="5592609"/>
          </a:xfrm>
        </p:grpSpPr>
        <p:grpSp>
          <p:nvGrpSpPr>
            <p:cNvPr id="22" name="Google Shape;22;p1"/>
            <p:cNvGrpSpPr/>
            <p:nvPr/>
          </p:nvGrpSpPr>
          <p:grpSpPr>
            <a:xfrm>
              <a:off x="676260" y="1289289"/>
              <a:ext cx="10826866" cy="5525760"/>
              <a:chOff x="676260" y="1289289"/>
              <a:chExt cx="10826866" cy="5525760"/>
            </a:xfrm>
          </p:grpSpPr>
          <p:grpSp>
            <p:nvGrpSpPr>
              <p:cNvPr id="23" name="Google Shape;23;p1"/>
              <p:cNvGrpSpPr/>
              <p:nvPr/>
            </p:nvGrpSpPr>
            <p:grpSpPr>
              <a:xfrm>
                <a:off x="676260" y="1310977"/>
                <a:ext cx="1685891" cy="5498285"/>
                <a:chOff x="676260" y="1310977"/>
                <a:chExt cx="1685891" cy="5498285"/>
              </a:xfrm>
            </p:grpSpPr>
            <p:sp>
              <p:nvSpPr>
                <p:cNvPr id="24" name="Google Shape;24;p1"/>
                <p:cNvSpPr/>
                <p:nvPr/>
              </p:nvSpPr>
              <p:spPr>
                <a:xfrm>
                  <a:off x="676260" y="2199449"/>
                  <a:ext cx="1685891" cy="4609813"/>
                </a:xfrm>
                <a:prstGeom prst="rect">
                  <a:avLst/>
                </a:prstGeom>
                <a:noFill/>
                <a:ln w="19050">
                  <a:solidFill>
                    <a:srgbClr val="F49C2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1" i="0" u="none" strike="noStrike" cap="none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Arial"/>
                  </a:endParaRPr>
                </a:p>
              </p:txBody>
            </p:sp>
            <p:sp>
              <p:nvSpPr>
                <p:cNvPr id="25" name="Google Shape;25;p1"/>
                <p:cNvSpPr/>
                <p:nvPr/>
              </p:nvSpPr>
              <p:spPr>
                <a:xfrm>
                  <a:off x="2157890" y="1960580"/>
                  <a:ext cx="129394" cy="239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94" h="239695" extrusionOk="0">
                      <a:moveTo>
                        <a:pt x="0" y="0"/>
                      </a:moveTo>
                      <a:lnTo>
                        <a:pt x="2687" y="0"/>
                      </a:lnTo>
                      <a:lnTo>
                        <a:pt x="129394" y="239695"/>
                      </a:lnTo>
                      <a:lnTo>
                        <a:pt x="0" y="239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5F6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1" i="0" u="none" strike="noStrike" cap="none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Arial"/>
                  </a:endParaRPr>
                </a:p>
              </p:txBody>
            </p:sp>
            <p:sp>
              <p:nvSpPr>
                <p:cNvPr id="26" name="Google Shape;26;p1"/>
                <p:cNvSpPr/>
                <p:nvPr/>
              </p:nvSpPr>
              <p:spPr>
                <a:xfrm>
                  <a:off x="852908" y="1960580"/>
                  <a:ext cx="1306521" cy="1618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084" h="1930283" extrusionOk="0">
                      <a:moveTo>
                        <a:pt x="0" y="0"/>
                      </a:moveTo>
                      <a:lnTo>
                        <a:pt x="1558084" y="0"/>
                      </a:lnTo>
                      <a:lnTo>
                        <a:pt x="1558084" y="1340096"/>
                      </a:lnTo>
                      <a:lnTo>
                        <a:pt x="779042" y="1930283"/>
                      </a:lnTo>
                      <a:lnTo>
                        <a:pt x="0" y="13400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43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1" i="0" u="none" strike="noStrike" cap="none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Arial"/>
                  </a:endParaRPr>
                </a:p>
              </p:txBody>
            </p:sp>
            <p:grpSp>
              <p:nvGrpSpPr>
                <p:cNvPr id="27" name="Google Shape;27;p1"/>
                <p:cNvGrpSpPr/>
                <p:nvPr/>
              </p:nvGrpSpPr>
              <p:grpSpPr>
                <a:xfrm>
                  <a:off x="1022058" y="1310977"/>
                  <a:ext cx="994295" cy="1046441"/>
                  <a:chOff x="321086" y="1643579"/>
                  <a:chExt cx="1060941" cy="1116584"/>
                </a:xfrm>
              </p:grpSpPr>
              <p:sp>
                <p:nvSpPr>
                  <p:cNvPr id="28" name="Google Shape;28;p1"/>
                  <p:cNvSpPr/>
                  <p:nvPr/>
                </p:nvSpPr>
                <p:spPr>
                  <a:xfrm>
                    <a:off x="321086" y="1671400"/>
                    <a:ext cx="1060941" cy="1060941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rgbClr val="F49C23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29" name="Google Shape;29;p1"/>
                  <p:cNvSpPr txBox="1"/>
                  <p:nvPr/>
                </p:nvSpPr>
                <p:spPr>
                  <a:xfrm>
                    <a:off x="489853" y="1643579"/>
                    <a:ext cx="723407" cy="11165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500"/>
                      <a:buFont typeface="Arial"/>
                      <a:buNone/>
                    </a:pPr>
                    <a:r>
                      <a:rPr lang="en-US" sz="4500" b="1" i="0" u="none" strike="noStrike" cap="none" dirty="0">
                        <a:solidFill>
                          <a:srgbClr val="F49C23"/>
                        </a:solidFill>
                        <a:latin typeface="+mj-lt"/>
                        <a:ea typeface="Verdana" panose="020B0604030504040204" pitchFamily="34" charset="0"/>
                        <a:cs typeface="Century Gothic"/>
                        <a:sym typeface="Century Gothic"/>
                      </a:rPr>
                      <a:t>P</a:t>
                    </a:r>
                    <a:endParaRPr sz="1400" b="0" i="0" u="none" strike="noStrike" cap="none" dirty="0">
                      <a:solidFill>
                        <a:srgbClr val="F49C23"/>
                      </a:solidFill>
                      <a:latin typeface="+mj-lt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  <p:grpSp>
              <p:nvGrpSpPr>
                <p:cNvPr id="30" name="Google Shape;30;p1"/>
                <p:cNvGrpSpPr/>
                <p:nvPr/>
              </p:nvGrpSpPr>
              <p:grpSpPr>
                <a:xfrm>
                  <a:off x="1254614" y="2599639"/>
                  <a:ext cx="470404" cy="577098"/>
                  <a:chOff x="5654404" y="2880505"/>
                  <a:chExt cx="885647" cy="1086523"/>
                </a:xfrm>
              </p:grpSpPr>
              <p:sp>
                <p:nvSpPr>
                  <p:cNvPr id="31" name="Google Shape;31;p1"/>
                  <p:cNvSpPr/>
                  <p:nvPr/>
                </p:nvSpPr>
                <p:spPr>
                  <a:xfrm>
                    <a:off x="5777831" y="2880505"/>
                    <a:ext cx="623979" cy="442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978" h="442821" extrusionOk="0">
                        <a:moveTo>
                          <a:pt x="38586" y="438233"/>
                        </a:moveTo>
                        <a:lnTo>
                          <a:pt x="602783" y="438233"/>
                        </a:lnTo>
                        <a:cubicBezTo>
                          <a:pt x="615746" y="438233"/>
                          <a:pt x="626293" y="427706"/>
                          <a:pt x="626293" y="414723"/>
                        </a:cubicBezTo>
                        <a:cubicBezTo>
                          <a:pt x="626293" y="401800"/>
                          <a:pt x="615746" y="391233"/>
                          <a:pt x="602783" y="391233"/>
                        </a:cubicBezTo>
                        <a:lnTo>
                          <a:pt x="601576" y="391233"/>
                        </a:lnTo>
                        <a:cubicBezTo>
                          <a:pt x="590948" y="262211"/>
                          <a:pt x="493466" y="157987"/>
                          <a:pt x="367705" y="136872"/>
                        </a:cubicBezTo>
                        <a:lnTo>
                          <a:pt x="367705" y="103258"/>
                        </a:lnTo>
                        <a:lnTo>
                          <a:pt x="326562" y="103258"/>
                        </a:lnTo>
                        <a:lnTo>
                          <a:pt x="326562" y="20974"/>
                        </a:lnTo>
                        <a:cubicBezTo>
                          <a:pt x="326562" y="17773"/>
                          <a:pt x="323925" y="15096"/>
                          <a:pt x="320685" y="15096"/>
                        </a:cubicBezTo>
                        <a:cubicBezTo>
                          <a:pt x="317444" y="15096"/>
                          <a:pt x="314807" y="17773"/>
                          <a:pt x="314807" y="20974"/>
                        </a:cubicBezTo>
                        <a:lnTo>
                          <a:pt x="314807" y="103238"/>
                        </a:lnTo>
                        <a:lnTo>
                          <a:pt x="273685" y="103238"/>
                        </a:lnTo>
                        <a:lnTo>
                          <a:pt x="273685" y="136852"/>
                        </a:lnTo>
                        <a:cubicBezTo>
                          <a:pt x="147923" y="157967"/>
                          <a:pt x="50462" y="262191"/>
                          <a:pt x="39774" y="391213"/>
                        </a:cubicBezTo>
                        <a:lnTo>
                          <a:pt x="38586" y="391213"/>
                        </a:lnTo>
                        <a:cubicBezTo>
                          <a:pt x="25623" y="391213"/>
                          <a:pt x="15096" y="401780"/>
                          <a:pt x="15096" y="414703"/>
                        </a:cubicBezTo>
                        <a:cubicBezTo>
                          <a:pt x="15096" y="427706"/>
                          <a:pt x="25623" y="438233"/>
                          <a:pt x="38586" y="43823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0" i="0" u="none" strike="noStrike" cap="none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32" name="Google Shape;32;p1"/>
                  <p:cNvSpPr/>
                  <p:nvPr/>
                </p:nvSpPr>
                <p:spPr>
                  <a:xfrm>
                    <a:off x="5654404" y="3564463"/>
                    <a:ext cx="885647" cy="402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646" h="402565" extrusionOk="0">
                        <a:moveTo>
                          <a:pt x="843760" y="344234"/>
                        </a:moveTo>
                        <a:lnTo>
                          <a:pt x="814373" y="344234"/>
                        </a:lnTo>
                        <a:lnTo>
                          <a:pt x="814373" y="73871"/>
                        </a:lnTo>
                        <a:lnTo>
                          <a:pt x="843760" y="73871"/>
                        </a:lnTo>
                        <a:cubicBezTo>
                          <a:pt x="860024" y="73871"/>
                          <a:pt x="873147" y="60787"/>
                          <a:pt x="873147" y="44483"/>
                        </a:cubicBezTo>
                        <a:cubicBezTo>
                          <a:pt x="873147" y="28320"/>
                          <a:pt x="860024" y="15096"/>
                          <a:pt x="843760" y="15096"/>
                        </a:cubicBezTo>
                        <a:lnTo>
                          <a:pt x="44484" y="15096"/>
                        </a:lnTo>
                        <a:cubicBezTo>
                          <a:pt x="28260" y="15096"/>
                          <a:pt x="15096" y="28320"/>
                          <a:pt x="15096" y="44483"/>
                        </a:cubicBezTo>
                        <a:cubicBezTo>
                          <a:pt x="15096" y="60787"/>
                          <a:pt x="28260" y="73871"/>
                          <a:pt x="44484" y="73871"/>
                        </a:cubicBezTo>
                        <a:lnTo>
                          <a:pt x="73871" y="73871"/>
                        </a:lnTo>
                        <a:lnTo>
                          <a:pt x="73871" y="344234"/>
                        </a:lnTo>
                        <a:lnTo>
                          <a:pt x="44484" y="344234"/>
                        </a:lnTo>
                        <a:cubicBezTo>
                          <a:pt x="28260" y="344234"/>
                          <a:pt x="15096" y="357438"/>
                          <a:pt x="15096" y="373601"/>
                        </a:cubicBezTo>
                        <a:cubicBezTo>
                          <a:pt x="15096" y="389925"/>
                          <a:pt x="28260" y="402988"/>
                          <a:pt x="44484" y="402988"/>
                        </a:cubicBezTo>
                        <a:lnTo>
                          <a:pt x="843760" y="402988"/>
                        </a:lnTo>
                        <a:cubicBezTo>
                          <a:pt x="860024" y="402988"/>
                          <a:pt x="873147" y="389925"/>
                          <a:pt x="873147" y="373601"/>
                        </a:cubicBezTo>
                        <a:cubicBezTo>
                          <a:pt x="873147" y="357478"/>
                          <a:pt x="860024" y="344234"/>
                          <a:pt x="843760" y="344234"/>
                        </a:cubicBezTo>
                        <a:close/>
                        <a:moveTo>
                          <a:pt x="732088" y="344234"/>
                        </a:moveTo>
                        <a:lnTo>
                          <a:pt x="682733" y="344234"/>
                        </a:lnTo>
                        <a:lnTo>
                          <a:pt x="682733" y="73871"/>
                        </a:lnTo>
                        <a:lnTo>
                          <a:pt x="732088" y="73871"/>
                        </a:lnTo>
                        <a:lnTo>
                          <a:pt x="732088" y="344234"/>
                        </a:lnTo>
                        <a:close/>
                        <a:moveTo>
                          <a:pt x="419434" y="73871"/>
                        </a:moveTo>
                        <a:lnTo>
                          <a:pt x="468789" y="73871"/>
                        </a:lnTo>
                        <a:lnTo>
                          <a:pt x="468789" y="344234"/>
                        </a:lnTo>
                        <a:lnTo>
                          <a:pt x="419434" y="344234"/>
                        </a:lnTo>
                        <a:lnTo>
                          <a:pt x="419434" y="73871"/>
                        </a:lnTo>
                        <a:close/>
                        <a:moveTo>
                          <a:pt x="337170" y="344234"/>
                        </a:moveTo>
                        <a:lnTo>
                          <a:pt x="287795" y="344234"/>
                        </a:lnTo>
                        <a:lnTo>
                          <a:pt x="287795" y="73871"/>
                        </a:lnTo>
                        <a:lnTo>
                          <a:pt x="337170" y="73871"/>
                        </a:lnTo>
                        <a:lnTo>
                          <a:pt x="337170" y="344234"/>
                        </a:lnTo>
                        <a:close/>
                        <a:moveTo>
                          <a:pt x="551094" y="73871"/>
                        </a:moveTo>
                        <a:lnTo>
                          <a:pt x="600448" y="73871"/>
                        </a:lnTo>
                        <a:lnTo>
                          <a:pt x="600448" y="344234"/>
                        </a:lnTo>
                        <a:lnTo>
                          <a:pt x="551094" y="344234"/>
                        </a:lnTo>
                        <a:lnTo>
                          <a:pt x="551094" y="73871"/>
                        </a:lnTo>
                        <a:close/>
                        <a:moveTo>
                          <a:pt x="156136" y="73871"/>
                        </a:moveTo>
                        <a:lnTo>
                          <a:pt x="205490" y="73871"/>
                        </a:lnTo>
                        <a:lnTo>
                          <a:pt x="205490" y="344234"/>
                        </a:lnTo>
                        <a:lnTo>
                          <a:pt x="156136" y="344234"/>
                        </a:lnTo>
                        <a:lnTo>
                          <a:pt x="156136" y="7387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0" i="0" u="none" strike="noStrike" cap="none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33" name="Google Shape;33;p1"/>
                  <p:cNvSpPr/>
                  <p:nvPr/>
                </p:nvSpPr>
                <p:spPr>
                  <a:xfrm>
                    <a:off x="5736870" y="3344783"/>
                    <a:ext cx="704492" cy="201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491" h="201282" extrusionOk="0">
                        <a:moveTo>
                          <a:pt x="44302" y="73871"/>
                        </a:moveTo>
                        <a:lnTo>
                          <a:pt x="73911" y="73871"/>
                        </a:lnTo>
                        <a:cubicBezTo>
                          <a:pt x="73911" y="74314"/>
                          <a:pt x="73670" y="74716"/>
                          <a:pt x="73670" y="75038"/>
                        </a:cubicBezTo>
                        <a:lnTo>
                          <a:pt x="73670" y="201887"/>
                        </a:lnTo>
                        <a:lnTo>
                          <a:pt x="132444" y="201887"/>
                        </a:lnTo>
                        <a:lnTo>
                          <a:pt x="132444" y="75038"/>
                        </a:lnTo>
                        <a:cubicBezTo>
                          <a:pt x="132444" y="74615"/>
                          <a:pt x="132223" y="74193"/>
                          <a:pt x="132223" y="73871"/>
                        </a:cubicBezTo>
                        <a:lnTo>
                          <a:pt x="160141" y="73871"/>
                        </a:lnTo>
                        <a:cubicBezTo>
                          <a:pt x="160141" y="74314"/>
                          <a:pt x="159920" y="74716"/>
                          <a:pt x="159920" y="75038"/>
                        </a:cubicBezTo>
                        <a:lnTo>
                          <a:pt x="159920" y="201887"/>
                        </a:lnTo>
                        <a:lnTo>
                          <a:pt x="218674" y="201887"/>
                        </a:lnTo>
                        <a:lnTo>
                          <a:pt x="218674" y="75038"/>
                        </a:lnTo>
                        <a:cubicBezTo>
                          <a:pt x="218674" y="74615"/>
                          <a:pt x="218453" y="74193"/>
                          <a:pt x="218453" y="73871"/>
                        </a:cubicBezTo>
                        <a:lnTo>
                          <a:pt x="246371" y="73871"/>
                        </a:lnTo>
                        <a:cubicBezTo>
                          <a:pt x="246371" y="74314"/>
                          <a:pt x="246149" y="74716"/>
                          <a:pt x="246149" y="75038"/>
                        </a:cubicBezTo>
                        <a:lnTo>
                          <a:pt x="246149" y="201887"/>
                        </a:lnTo>
                        <a:lnTo>
                          <a:pt x="304924" y="201887"/>
                        </a:lnTo>
                        <a:lnTo>
                          <a:pt x="304924" y="75038"/>
                        </a:lnTo>
                        <a:cubicBezTo>
                          <a:pt x="304924" y="74615"/>
                          <a:pt x="304683" y="74193"/>
                          <a:pt x="304683" y="73871"/>
                        </a:cubicBezTo>
                        <a:lnTo>
                          <a:pt x="332601" y="73871"/>
                        </a:lnTo>
                        <a:cubicBezTo>
                          <a:pt x="332601" y="74314"/>
                          <a:pt x="332359" y="74716"/>
                          <a:pt x="332359" y="75038"/>
                        </a:cubicBezTo>
                        <a:lnTo>
                          <a:pt x="332359" y="201887"/>
                        </a:lnTo>
                        <a:lnTo>
                          <a:pt x="391134" y="201887"/>
                        </a:lnTo>
                        <a:lnTo>
                          <a:pt x="391134" y="75038"/>
                        </a:lnTo>
                        <a:cubicBezTo>
                          <a:pt x="391134" y="74615"/>
                          <a:pt x="390892" y="74193"/>
                          <a:pt x="390892" y="73871"/>
                        </a:cubicBezTo>
                        <a:lnTo>
                          <a:pt x="418810" y="73871"/>
                        </a:lnTo>
                        <a:cubicBezTo>
                          <a:pt x="418810" y="74314"/>
                          <a:pt x="418569" y="74716"/>
                          <a:pt x="418569" y="75038"/>
                        </a:cubicBezTo>
                        <a:lnTo>
                          <a:pt x="418569" y="201887"/>
                        </a:lnTo>
                        <a:lnTo>
                          <a:pt x="477344" y="201887"/>
                        </a:lnTo>
                        <a:lnTo>
                          <a:pt x="477344" y="75038"/>
                        </a:lnTo>
                        <a:cubicBezTo>
                          <a:pt x="477344" y="74615"/>
                          <a:pt x="477122" y="74193"/>
                          <a:pt x="477122" y="73871"/>
                        </a:cubicBezTo>
                        <a:lnTo>
                          <a:pt x="505040" y="73871"/>
                        </a:lnTo>
                        <a:cubicBezTo>
                          <a:pt x="505040" y="74314"/>
                          <a:pt x="504799" y="74716"/>
                          <a:pt x="504799" y="75038"/>
                        </a:cubicBezTo>
                        <a:lnTo>
                          <a:pt x="504799" y="201887"/>
                        </a:lnTo>
                        <a:lnTo>
                          <a:pt x="563573" y="201887"/>
                        </a:lnTo>
                        <a:lnTo>
                          <a:pt x="563573" y="75038"/>
                        </a:lnTo>
                        <a:cubicBezTo>
                          <a:pt x="563573" y="74615"/>
                          <a:pt x="563332" y="74193"/>
                          <a:pt x="563332" y="73871"/>
                        </a:cubicBezTo>
                        <a:lnTo>
                          <a:pt x="591250" y="73871"/>
                        </a:lnTo>
                        <a:cubicBezTo>
                          <a:pt x="591250" y="74314"/>
                          <a:pt x="591028" y="74716"/>
                          <a:pt x="591028" y="75038"/>
                        </a:cubicBezTo>
                        <a:lnTo>
                          <a:pt x="591028" y="201887"/>
                        </a:lnTo>
                        <a:lnTo>
                          <a:pt x="649803" y="201887"/>
                        </a:lnTo>
                        <a:lnTo>
                          <a:pt x="649803" y="75038"/>
                        </a:lnTo>
                        <a:cubicBezTo>
                          <a:pt x="649803" y="74615"/>
                          <a:pt x="649562" y="74193"/>
                          <a:pt x="649562" y="73871"/>
                        </a:cubicBezTo>
                        <a:lnTo>
                          <a:pt x="679170" y="73871"/>
                        </a:lnTo>
                        <a:cubicBezTo>
                          <a:pt x="695434" y="73871"/>
                          <a:pt x="708558" y="60767"/>
                          <a:pt x="708558" y="44483"/>
                        </a:cubicBezTo>
                        <a:cubicBezTo>
                          <a:pt x="708558" y="28240"/>
                          <a:pt x="695434" y="15096"/>
                          <a:pt x="679170" y="15096"/>
                        </a:cubicBezTo>
                        <a:lnTo>
                          <a:pt x="44484" y="15096"/>
                        </a:lnTo>
                        <a:cubicBezTo>
                          <a:pt x="28280" y="15096"/>
                          <a:pt x="15096" y="28240"/>
                          <a:pt x="15096" y="44483"/>
                        </a:cubicBezTo>
                        <a:cubicBezTo>
                          <a:pt x="15096" y="60687"/>
                          <a:pt x="28059" y="73871"/>
                          <a:pt x="44302" y="7387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0" i="0" u="none" strike="noStrike" cap="none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4" name="Google Shape;34;p1"/>
              <p:cNvGrpSpPr/>
              <p:nvPr/>
            </p:nvGrpSpPr>
            <p:grpSpPr>
              <a:xfrm>
                <a:off x="2504455" y="1308355"/>
                <a:ext cx="1685891" cy="5506692"/>
                <a:chOff x="2504455" y="1308355"/>
                <a:chExt cx="1685891" cy="5506692"/>
              </a:xfrm>
            </p:grpSpPr>
            <p:grpSp>
              <p:nvGrpSpPr>
                <p:cNvPr id="35" name="Google Shape;35;p1"/>
                <p:cNvGrpSpPr/>
                <p:nvPr/>
              </p:nvGrpSpPr>
              <p:grpSpPr>
                <a:xfrm>
                  <a:off x="2504455" y="1966371"/>
                  <a:ext cx="1685891" cy="4848676"/>
                  <a:chOff x="4503762" y="1939924"/>
                  <a:chExt cx="2010499" cy="5782266"/>
                </a:xfrm>
              </p:grpSpPr>
              <p:sp>
                <p:nvSpPr>
                  <p:cNvPr id="36" name="Google Shape;36;p1"/>
                  <p:cNvSpPr/>
                  <p:nvPr/>
                </p:nvSpPr>
                <p:spPr>
                  <a:xfrm>
                    <a:off x="4503762" y="2224792"/>
                    <a:ext cx="2010499" cy="5497398"/>
                  </a:xfrm>
                  <a:prstGeom prst="rect">
                    <a:avLst/>
                  </a:prstGeom>
                  <a:noFill/>
                  <a:ln w="19050">
                    <a:solidFill>
                      <a:srgbClr val="F49C23"/>
                    </a:solidFill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37" name="Google Shape;37;p1"/>
                  <p:cNvSpPr/>
                  <p:nvPr/>
                </p:nvSpPr>
                <p:spPr>
                  <a:xfrm>
                    <a:off x="4714421" y="1939924"/>
                    <a:ext cx="1558084" cy="1930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084" h="1930283" extrusionOk="0">
                        <a:moveTo>
                          <a:pt x="0" y="0"/>
                        </a:moveTo>
                        <a:lnTo>
                          <a:pt x="1558084" y="0"/>
                        </a:lnTo>
                        <a:lnTo>
                          <a:pt x="1558084" y="1340096"/>
                        </a:lnTo>
                        <a:lnTo>
                          <a:pt x="779042" y="1930283"/>
                        </a:lnTo>
                        <a:lnTo>
                          <a:pt x="0" y="13400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5C0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  <p:grpSp>
              <p:nvGrpSpPr>
                <p:cNvPr id="38" name="Google Shape;38;p1"/>
                <p:cNvGrpSpPr/>
                <p:nvPr/>
              </p:nvGrpSpPr>
              <p:grpSpPr>
                <a:xfrm>
                  <a:off x="2826329" y="1308355"/>
                  <a:ext cx="994295" cy="1046441"/>
                  <a:chOff x="2252423" y="1646965"/>
                  <a:chExt cx="1060941" cy="1116583"/>
                </a:xfrm>
              </p:grpSpPr>
              <p:sp>
                <p:nvSpPr>
                  <p:cNvPr id="39" name="Google Shape;39;p1"/>
                  <p:cNvSpPr/>
                  <p:nvPr/>
                </p:nvSpPr>
                <p:spPr>
                  <a:xfrm>
                    <a:off x="2252423" y="1674786"/>
                    <a:ext cx="1060941" cy="106094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rgbClr val="F49C23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40" name="Google Shape;40;p1"/>
                  <p:cNvSpPr txBox="1"/>
                  <p:nvPr/>
                </p:nvSpPr>
                <p:spPr>
                  <a:xfrm>
                    <a:off x="2438294" y="1646965"/>
                    <a:ext cx="689198" cy="1116583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500"/>
                      <a:buFont typeface="Arial"/>
                      <a:buNone/>
                    </a:pPr>
                    <a:r>
                      <a:rPr lang="en-US" sz="4500" b="1" i="0" u="none" strike="noStrike" cap="none">
                        <a:solidFill>
                          <a:srgbClr val="F49C23"/>
                        </a:solidFill>
                        <a:latin typeface="+mj-lt"/>
                        <a:ea typeface="Verdana" panose="020B0604030504040204" pitchFamily="34" charset="0"/>
                        <a:cs typeface="Century Gothic"/>
                        <a:sym typeface="Century Gothic"/>
                      </a:rPr>
                      <a:t>E</a:t>
                    </a:r>
                    <a:endParaRPr sz="1400" b="0" i="0" u="none" strike="noStrike" cap="none">
                      <a:solidFill>
                        <a:srgbClr val="F49C23"/>
                      </a:solidFill>
                      <a:latin typeface="+mj-lt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  <p:grpSp>
              <p:nvGrpSpPr>
                <p:cNvPr id="41" name="Google Shape;41;p1"/>
                <p:cNvGrpSpPr/>
                <p:nvPr/>
              </p:nvGrpSpPr>
              <p:grpSpPr>
                <a:xfrm>
                  <a:off x="3051157" y="2624627"/>
                  <a:ext cx="556042" cy="549717"/>
                  <a:chOff x="-1578036" y="2887090"/>
                  <a:chExt cx="4276725" cy="4270362"/>
                </a:xfrm>
              </p:grpSpPr>
              <p:sp>
                <p:nvSpPr>
                  <p:cNvPr id="42" name="Google Shape;42;p1"/>
                  <p:cNvSpPr/>
                  <p:nvPr/>
                </p:nvSpPr>
                <p:spPr>
                  <a:xfrm>
                    <a:off x="-358807" y="4108686"/>
                    <a:ext cx="962025" cy="819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025" h="819150" extrusionOk="0">
                        <a:moveTo>
                          <a:pt x="894845" y="348743"/>
                        </a:moveTo>
                        <a:cubicBezTo>
                          <a:pt x="935012" y="364497"/>
                          <a:pt x="974417" y="325940"/>
                          <a:pt x="961101" y="284916"/>
                        </a:cubicBezTo>
                        <a:cubicBezTo>
                          <a:pt x="869718" y="3309"/>
                          <a:pt x="538848" y="-101742"/>
                          <a:pt x="231267" y="148099"/>
                        </a:cubicBezTo>
                        <a:cubicBezTo>
                          <a:pt x="69475" y="279535"/>
                          <a:pt x="8677" y="307462"/>
                          <a:pt x="7144" y="308167"/>
                        </a:cubicBezTo>
                        <a:cubicBezTo>
                          <a:pt x="113805" y="414809"/>
                          <a:pt x="235658" y="772663"/>
                          <a:pt x="501586" y="812239"/>
                        </a:cubicBezTo>
                        <a:cubicBezTo>
                          <a:pt x="794528" y="865351"/>
                          <a:pt x="1053798" y="577143"/>
                          <a:pt x="841677" y="445260"/>
                        </a:cubicBezTo>
                        <a:cubicBezTo>
                          <a:pt x="702173" y="358535"/>
                          <a:pt x="537924" y="308157"/>
                          <a:pt x="361864" y="308157"/>
                        </a:cubicBezTo>
                        <a:cubicBezTo>
                          <a:pt x="546440" y="266552"/>
                          <a:pt x="730701" y="284392"/>
                          <a:pt x="894845" y="34874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0" i="0" u="none" strike="noStrike" cap="none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43" name="Google Shape;43;p1"/>
                  <p:cNvSpPr/>
                  <p:nvPr/>
                </p:nvSpPr>
                <p:spPr>
                  <a:xfrm>
                    <a:off x="473457" y="2887090"/>
                    <a:ext cx="1619250" cy="226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9250" h="2266950" extrusionOk="0">
                        <a:moveTo>
                          <a:pt x="1389070" y="1369676"/>
                        </a:moveTo>
                        <a:cubicBezTo>
                          <a:pt x="858128" y="938403"/>
                          <a:pt x="519524" y="1618526"/>
                          <a:pt x="729998" y="1551108"/>
                        </a:cubicBezTo>
                        <a:cubicBezTo>
                          <a:pt x="879483" y="1503226"/>
                          <a:pt x="1042903" y="1492796"/>
                          <a:pt x="1206829" y="1529744"/>
                        </a:cubicBezTo>
                        <a:cubicBezTo>
                          <a:pt x="929089" y="1529744"/>
                          <a:pt x="673067" y="1657026"/>
                          <a:pt x="502369" y="1864204"/>
                        </a:cubicBezTo>
                        <a:cubicBezTo>
                          <a:pt x="516390" y="1538621"/>
                          <a:pt x="537593" y="1334824"/>
                          <a:pt x="562177" y="1183224"/>
                        </a:cubicBezTo>
                        <a:cubicBezTo>
                          <a:pt x="704051" y="1178347"/>
                          <a:pt x="893142" y="1063781"/>
                          <a:pt x="996983" y="863308"/>
                        </a:cubicBezTo>
                        <a:cubicBezTo>
                          <a:pt x="1176006" y="542925"/>
                          <a:pt x="1092986" y="214427"/>
                          <a:pt x="1066268" y="7144"/>
                        </a:cubicBezTo>
                        <a:cubicBezTo>
                          <a:pt x="926384" y="143361"/>
                          <a:pt x="315327" y="-16250"/>
                          <a:pt x="73087" y="398850"/>
                        </a:cubicBezTo>
                        <a:cubicBezTo>
                          <a:pt x="-33917" y="582216"/>
                          <a:pt x="-2818" y="805348"/>
                          <a:pt x="109749" y="968635"/>
                        </a:cubicBezTo>
                        <a:cubicBezTo>
                          <a:pt x="145382" y="1020328"/>
                          <a:pt x="230583" y="995524"/>
                          <a:pt x="233012" y="932793"/>
                        </a:cubicBezTo>
                        <a:cubicBezTo>
                          <a:pt x="243584" y="659902"/>
                          <a:pt x="379401" y="453723"/>
                          <a:pt x="632595" y="339528"/>
                        </a:cubicBezTo>
                        <a:cubicBezTo>
                          <a:pt x="518981" y="486737"/>
                          <a:pt x="444381" y="651548"/>
                          <a:pt x="405843" y="821893"/>
                        </a:cubicBezTo>
                        <a:cubicBezTo>
                          <a:pt x="345940" y="1087250"/>
                          <a:pt x="283370" y="1261320"/>
                          <a:pt x="260396" y="2107092"/>
                        </a:cubicBezTo>
                        <a:cubicBezTo>
                          <a:pt x="258063" y="2192865"/>
                          <a:pt x="327547" y="2263864"/>
                          <a:pt x="413349" y="2262788"/>
                        </a:cubicBezTo>
                        <a:cubicBezTo>
                          <a:pt x="475461" y="2262007"/>
                          <a:pt x="528668" y="2222592"/>
                          <a:pt x="552556" y="2165252"/>
                        </a:cubicBezTo>
                        <a:cubicBezTo>
                          <a:pt x="588885" y="2078041"/>
                          <a:pt x="648016" y="1987782"/>
                          <a:pt x="744238" y="1905086"/>
                        </a:cubicBezTo>
                        <a:cubicBezTo>
                          <a:pt x="835677" y="2006156"/>
                          <a:pt x="974819" y="2059934"/>
                          <a:pt x="1118789" y="2033826"/>
                        </a:cubicBezTo>
                        <a:cubicBezTo>
                          <a:pt x="1383584" y="1994421"/>
                          <a:pt x="1507161" y="1635785"/>
                          <a:pt x="1613222" y="1529734"/>
                        </a:cubicBezTo>
                        <a:cubicBezTo>
                          <a:pt x="1611670" y="1529048"/>
                          <a:pt x="1550862" y="1501121"/>
                          <a:pt x="1389070" y="136967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0" i="0" u="none" strike="noStrike" cap="none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44" name="Google Shape;44;p1"/>
                  <p:cNvSpPr/>
                  <p:nvPr/>
                </p:nvSpPr>
                <p:spPr>
                  <a:xfrm>
                    <a:off x="-1578036" y="5166727"/>
                    <a:ext cx="4276725" cy="199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6725" h="1990725" extrusionOk="0">
                        <a:moveTo>
                          <a:pt x="4221061" y="143866"/>
                        </a:moveTo>
                        <a:cubicBezTo>
                          <a:pt x="4055078" y="31252"/>
                          <a:pt x="3874427" y="111500"/>
                          <a:pt x="3791464" y="159401"/>
                        </a:cubicBezTo>
                        <a:lnTo>
                          <a:pt x="2750344" y="921401"/>
                        </a:lnTo>
                        <a:lnTo>
                          <a:pt x="2140744" y="921534"/>
                        </a:lnTo>
                        <a:lnTo>
                          <a:pt x="1988344" y="769134"/>
                        </a:lnTo>
                        <a:lnTo>
                          <a:pt x="2548185" y="769134"/>
                        </a:lnTo>
                        <a:cubicBezTo>
                          <a:pt x="2716559" y="769134"/>
                          <a:pt x="2905125" y="659463"/>
                          <a:pt x="2905125" y="464267"/>
                        </a:cubicBezTo>
                        <a:cubicBezTo>
                          <a:pt x="2905125" y="257032"/>
                          <a:pt x="2716559" y="159401"/>
                          <a:pt x="2548185" y="159401"/>
                        </a:cubicBezTo>
                        <a:lnTo>
                          <a:pt x="2338388" y="159401"/>
                        </a:lnTo>
                        <a:cubicBezTo>
                          <a:pt x="2182540" y="159401"/>
                          <a:pt x="2000412" y="173298"/>
                          <a:pt x="1871996" y="104556"/>
                        </a:cubicBezTo>
                        <a:cubicBezTo>
                          <a:pt x="1749990" y="42472"/>
                          <a:pt x="1609496" y="7144"/>
                          <a:pt x="1459525" y="7144"/>
                        </a:cubicBezTo>
                        <a:cubicBezTo>
                          <a:pt x="1207694" y="7144"/>
                          <a:pt x="982304" y="107537"/>
                          <a:pt x="827856" y="265862"/>
                        </a:cubicBezTo>
                        <a:lnTo>
                          <a:pt x="7144" y="1073801"/>
                        </a:lnTo>
                        <a:lnTo>
                          <a:pt x="921544" y="1988201"/>
                        </a:lnTo>
                        <a:lnTo>
                          <a:pt x="1226344" y="1531001"/>
                        </a:lnTo>
                        <a:lnTo>
                          <a:pt x="2666676" y="1531001"/>
                        </a:lnTo>
                        <a:cubicBezTo>
                          <a:pt x="2820286" y="1531001"/>
                          <a:pt x="2968562" y="1474651"/>
                          <a:pt x="3083395" y="1372638"/>
                        </a:cubicBezTo>
                        <a:lnTo>
                          <a:pt x="4231481" y="352749"/>
                        </a:lnTo>
                        <a:cubicBezTo>
                          <a:pt x="4295308" y="296056"/>
                          <a:pt x="4291708" y="191805"/>
                          <a:pt x="4221061" y="14386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0" i="0" u="none" strike="noStrike" cap="none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45" name="Google Shape;45;p1"/>
                <p:cNvSpPr/>
                <p:nvPr/>
              </p:nvSpPr>
              <p:spPr>
                <a:xfrm>
                  <a:off x="3983855" y="1967724"/>
                  <a:ext cx="129394" cy="239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94" h="239695" extrusionOk="0">
                      <a:moveTo>
                        <a:pt x="0" y="0"/>
                      </a:moveTo>
                      <a:lnTo>
                        <a:pt x="2687" y="0"/>
                      </a:lnTo>
                      <a:lnTo>
                        <a:pt x="129394" y="239695"/>
                      </a:lnTo>
                      <a:lnTo>
                        <a:pt x="0" y="239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2C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1" i="0" u="none" strike="noStrike" cap="none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46" name="Google Shape;46;p1"/>
              <p:cNvGrpSpPr/>
              <p:nvPr/>
            </p:nvGrpSpPr>
            <p:grpSpPr>
              <a:xfrm>
                <a:off x="7989040" y="1320502"/>
                <a:ext cx="1685891" cy="5488754"/>
                <a:chOff x="7989040" y="1320502"/>
                <a:chExt cx="1685891" cy="5488754"/>
              </a:xfrm>
            </p:grpSpPr>
            <p:grpSp>
              <p:nvGrpSpPr>
                <p:cNvPr id="47" name="Google Shape;47;p1"/>
                <p:cNvGrpSpPr/>
                <p:nvPr/>
              </p:nvGrpSpPr>
              <p:grpSpPr>
                <a:xfrm>
                  <a:off x="7989040" y="1960580"/>
                  <a:ext cx="1685891" cy="4848676"/>
                  <a:chOff x="4503761" y="1939924"/>
                  <a:chExt cx="2010499" cy="5782264"/>
                </a:xfrm>
              </p:grpSpPr>
              <p:sp>
                <p:nvSpPr>
                  <p:cNvPr id="48" name="Google Shape;48;p1"/>
                  <p:cNvSpPr/>
                  <p:nvPr/>
                </p:nvSpPr>
                <p:spPr>
                  <a:xfrm>
                    <a:off x="4503761" y="2224786"/>
                    <a:ext cx="2010499" cy="5497402"/>
                  </a:xfrm>
                  <a:prstGeom prst="rect">
                    <a:avLst/>
                  </a:prstGeom>
                  <a:noFill/>
                  <a:ln w="19050">
                    <a:solidFill>
                      <a:srgbClr val="F49C23"/>
                    </a:solidFill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49" name="Google Shape;49;p1"/>
                  <p:cNvSpPr/>
                  <p:nvPr/>
                </p:nvSpPr>
                <p:spPr>
                  <a:xfrm>
                    <a:off x="4714421" y="1939924"/>
                    <a:ext cx="1558084" cy="1930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084" h="1930283" extrusionOk="0">
                        <a:moveTo>
                          <a:pt x="0" y="0"/>
                        </a:moveTo>
                        <a:lnTo>
                          <a:pt x="1558084" y="0"/>
                        </a:lnTo>
                        <a:lnTo>
                          <a:pt x="1558084" y="1340096"/>
                        </a:lnTo>
                        <a:lnTo>
                          <a:pt x="779042" y="1930283"/>
                        </a:lnTo>
                        <a:lnTo>
                          <a:pt x="0" y="13400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6B26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  <p:grpSp>
              <p:nvGrpSpPr>
                <p:cNvPr id="50" name="Google Shape;50;p1"/>
                <p:cNvGrpSpPr/>
                <p:nvPr/>
              </p:nvGrpSpPr>
              <p:grpSpPr>
                <a:xfrm>
                  <a:off x="8334838" y="1320502"/>
                  <a:ext cx="994295" cy="1046440"/>
                  <a:chOff x="8148547" y="1653743"/>
                  <a:chExt cx="1060941" cy="1116583"/>
                </a:xfrm>
              </p:grpSpPr>
              <p:sp>
                <p:nvSpPr>
                  <p:cNvPr id="51" name="Google Shape;51;p1"/>
                  <p:cNvSpPr/>
                  <p:nvPr/>
                </p:nvSpPr>
                <p:spPr>
                  <a:xfrm>
                    <a:off x="8148547" y="1681563"/>
                    <a:ext cx="1060941" cy="1060941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rgbClr val="F49C23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52" name="Google Shape;52;p1"/>
                  <p:cNvSpPr txBox="1"/>
                  <p:nvPr/>
                </p:nvSpPr>
                <p:spPr>
                  <a:xfrm>
                    <a:off x="8334418" y="1653743"/>
                    <a:ext cx="689198" cy="11165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500"/>
                      <a:buFont typeface="Arial"/>
                      <a:buNone/>
                    </a:pPr>
                    <a:r>
                      <a:rPr lang="en-US" sz="4500" b="1" i="0" u="none" strike="noStrike" cap="none">
                        <a:solidFill>
                          <a:srgbClr val="F49C23"/>
                        </a:solidFill>
                        <a:latin typeface="+mj-lt"/>
                        <a:ea typeface="Verdana" panose="020B0604030504040204" pitchFamily="34" charset="0"/>
                        <a:cs typeface="Century Gothic"/>
                        <a:sym typeface="Century Gothic"/>
                      </a:rPr>
                      <a:t>E</a:t>
                    </a:r>
                    <a:endParaRPr sz="1400" b="0" i="0" u="none" strike="noStrike" cap="none">
                      <a:solidFill>
                        <a:srgbClr val="F49C23"/>
                      </a:solidFill>
                      <a:latin typeface="+mj-lt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  <p:grpSp>
              <p:nvGrpSpPr>
                <p:cNvPr id="53" name="Google Shape;53;p1"/>
                <p:cNvGrpSpPr/>
                <p:nvPr/>
              </p:nvGrpSpPr>
              <p:grpSpPr>
                <a:xfrm>
                  <a:off x="8576159" y="2769148"/>
                  <a:ext cx="441137" cy="405130"/>
                  <a:chOff x="3233635" y="4259533"/>
                  <a:chExt cx="610828" cy="566580"/>
                </a:xfrm>
              </p:grpSpPr>
              <p:sp>
                <p:nvSpPr>
                  <p:cNvPr id="54" name="Google Shape;54;p1"/>
                  <p:cNvSpPr/>
                  <p:nvPr/>
                </p:nvSpPr>
                <p:spPr>
                  <a:xfrm>
                    <a:off x="3713879" y="4362057"/>
                    <a:ext cx="130584" cy="46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94" extrusionOk="0">
                        <a:moveTo>
                          <a:pt x="0" y="0"/>
                        </a:moveTo>
                        <a:lnTo>
                          <a:pt x="0" y="894"/>
                        </a:lnTo>
                        <a:lnTo>
                          <a:pt x="252" y="894"/>
                        </a:lnTo>
                        <a:lnTo>
                          <a:pt x="252" y="0"/>
                        </a:lnTo>
                        <a:lnTo>
                          <a:pt x="0" y="0"/>
                        </a:lnTo>
                        <a:close/>
                        <a:moveTo>
                          <a:pt x="147" y="566"/>
                        </a:moveTo>
                        <a:lnTo>
                          <a:pt x="147" y="606"/>
                        </a:lnTo>
                        <a:lnTo>
                          <a:pt x="117" y="606"/>
                        </a:lnTo>
                        <a:lnTo>
                          <a:pt x="117" y="568"/>
                        </a:lnTo>
                        <a:cubicBezTo>
                          <a:pt x="103" y="568"/>
                          <a:pt x="89" y="565"/>
                          <a:pt x="76" y="560"/>
                        </a:cubicBezTo>
                        <a:cubicBezTo>
                          <a:pt x="62" y="556"/>
                          <a:pt x="49" y="549"/>
                          <a:pt x="38" y="539"/>
                        </a:cubicBezTo>
                        <a:lnTo>
                          <a:pt x="65" y="491"/>
                        </a:lnTo>
                        <a:cubicBezTo>
                          <a:pt x="80" y="506"/>
                          <a:pt x="100" y="516"/>
                          <a:pt x="122" y="518"/>
                        </a:cubicBezTo>
                        <a:cubicBezTo>
                          <a:pt x="136" y="518"/>
                          <a:pt x="152" y="510"/>
                          <a:pt x="152" y="494"/>
                        </a:cubicBezTo>
                        <a:cubicBezTo>
                          <a:pt x="152" y="477"/>
                          <a:pt x="127" y="473"/>
                          <a:pt x="102" y="464"/>
                        </a:cubicBezTo>
                        <a:cubicBezTo>
                          <a:pt x="77" y="455"/>
                          <a:pt x="52" y="440"/>
                          <a:pt x="52" y="402"/>
                        </a:cubicBezTo>
                        <a:cubicBezTo>
                          <a:pt x="51" y="363"/>
                          <a:pt x="79" y="331"/>
                          <a:pt x="117" y="327"/>
                        </a:cubicBezTo>
                        <a:lnTo>
                          <a:pt x="117" y="287"/>
                        </a:lnTo>
                        <a:lnTo>
                          <a:pt x="147" y="287"/>
                        </a:lnTo>
                        <a:lnTo>
                          <a:pt x="147" y="326"/>
                        </a:lnTo>
                        <a:cubicBezTo>
                          <a:pt x="167" y="327"/>
                          <a:pt x="187" y="333"/>
                          <a:pt x="205" y="344"/>
                        </a:cubicBezTo>
                        <a:lnTo>
                          <a:pt x="181" y="390"/>
                        </a:lnTo>
                        <a:cubicBezTo>
                          <a:pt x="170" y="381"/>
                          <a:pt x="155" y="375"/>
                          <a:pt x="140" y="375"/>
                        </a:cubicBezTo>
                        <a:cubicBezTo>
                          <a:pt x="126" y="375"/>
                          <a:pt x="113" y="380"/>
                          <a:pt x="113" y="393"/>
                        </a:cubicBezTo>
                        <a:cubicBezTo>
                          <a:pt x="113" y="407"/>
                          <a:pt x="133" y="414"/>
                          <a:pt x="144" y="418"/>
                        </a:cubicBezTo>
                        <a:cubicBezTo>
                          <a:pt x="181" y="430"/>
                          <a:pt x="214" y="443"/>
                          <a:pt x="214" y="488"/>
                        </a:cubicBezTo>
                        <a:cubicBezTo>
                          <a:pt x="214" y="532"/>
                          <a:pt x="188" y="556"/>
                          <a:pt x="147" y="56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0" i="0" u="none" strike="noStrike" cap="none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55" name="Google Shape;55;p1"/>
                  <p:cNvSpPr/>
                  <p:nvPr/>
                </p:nvSpPr>
                <p:spPr>
                  <a:xfrm>
                    <a:off x="3233635" y="4630778"/>
                    <a:ext cx="130584" cy="19533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0" i="0" u="none" strike="noStrike" cap="none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56" name="Google Shape;56;p1"/>
                  <p:cNvSpPr/>
                  <p:nvPr/>
                </p:nvSpPr>
                <p:spPr>
                  <a:xfrm>
                    <a:off x="3393357" y="4574659"/>
                    <a:ext cx="130584" cy="251454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0" i="0" u="none" strike="noStrike" cap="none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57" name="Google Shape;57;p1"/>
                  <p:cNvSpPr/>
                  <p:nvPr/>
                </p:nvSpPr>
                <p:spPr>
                  <a:xfrm>
                    <a:off x="3553079" y="4494798"/>
                    <a:ext cx="131663" cy="33131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0" i="0" u="none" strike="noStrike" cap="none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58" name="Google Shape;58;p1"/>
                  <p:cNvSpPr/>
                  <p:nvPr/>
                </p:nvSpPr>
                <p:spPr>
                  <a:xfrm>
                    <a:off x="3282199" y="4259533"/>
                    <a:ext cx="494274" cy="309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" h="599" extrusionOk="0">
                        <a:moveTo>
                          <a:pt x="629" y="299"/>
                        </a:moveTo>
                        <a:cubicBezTo>
                          <a:pt x="712" y="242"/>
                          <a:pt x="791" y="179"/>
                          <a:pt x="866" y="111"/>
                        </a:cubicBezTo>
                        <a:lnTo>
                          <a:pt x="909" y="155"/>
                        </a:lnTo>
                        <a:lnTo>
                          <a:pt x="954" y="0"/>
                        </a:lnTo>
                        <a:lnTo>
                          <a:pt x="797" y="39"/>
                        </a:lnTo>
                        <a:lnTo>
                          <a:pt x="840" y="83"/>
                        </a:lnTo>
                        <a:cubicBezTo>
                          <a:pt x="767" y="150"/>
                          <a:pt x="689" y="212"/>
                          <a:pt x="608" y="269"/>
                        </a:cubicBezTo>
                        <a:cubicBezTo>
                          <a:pt x="421" y="397"/>
                          <a:pt x="216" y="497"/>
                          <a:pt x="0" y="564"/>
                        </a:cubicBezTo>
                        <a:lnTo>
                          <a:pt x="11" y="599"/>
                        </a:lnTo>
                        <a:cubicBezTo>
                          <a:pt x="231" y="532"/>
                          <a:pt x="440" y="430"/>
                          <a:pt x="629" y="29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0" i="0" u="none" strike="noStrike" cap="none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59" name="Google Shape;59;p1"/>
                <p:cNvSpPr/>
                <p:nvPr/>
              </p:nvSpPr>
              <p:spPr>
                <a:xfrm>
                  <a:off x="9471029" y="1965184"/>
                  <a:ext cx="129394" cy="239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94" h="239695" extrusionOk="0">
                      <a:moveTo>
                        <a:pt x="0" y="0"/>
                      </a:moveTo>
                      <a:lnTo>
                        <a:pt x="2687" y="0"/>
                      </a:lnTo>
                      <a:lnTo>
                        <a:pt x="129394" y="239695"/>
                      </a:lnTo>
                      <a:lnTo>
                        <a:pt x="0" y="239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2C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1" i="0" u="none" strike="noStrike" cap="none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60" name="Google Shape;60;p1"/>
              <p:cNvGrpSpPr/>
              <p:nvPr/>
            </p:nvGrpSpPr>
            <p:grpSpPr>
              <a:xfrm>
                <a:off x="6160845" y="1309946"/>
                <a:ext cx="1685891" cy="5505100"/>
                <a:chOff x="6160845" y="1309946"/>
                <a:chExt cx="1685891" cy="5505100"/>
              </a:xfrm>
            </p:grpSpPr>
            <p:grpSp>
              <p:nvGrpSpPr>
                <p:cNvPr id="61" name="Google Shape;61;p1"/>
                <p:cNvGrpSpPr/>
                <p:nvPr/>
              </p:nvGrpSpPr>
              <p:grpSpPr>
                <a:xfrm>
                  <a:off x="6160845" y="1966370"/>
                  <a:ext cx="1685891" cy="4848676"/>
                  <a:chOff x="4503761" y="1939924"/>
                  <a:chExt cx="2010499" cy="5782264"/>
                </a:xfrm>
              </p:grpSpPr>
              <p:sp>
                <p:nvSpPr>
                  <p:cNvPr id="62" name="Google Shape;62;p1"/>
                  <p:cNvSpPr/>
                  <p:nvPr/>
                </p:nvSpPr>
                <p:spPr>
                  <a:xfrm>
                    <a:off x="4503761" y="2224786"/>
                    <a:ext cx="2010499" cy="5497402"/>
                  </a:xfrm>
                  <a:prstGeom prst="rect">
                    <a:avLst/>
                  </a:prstGeom>
                  <a:noFill/>
                  <a:ln w="19050">
                    <a:solidFill>
                      <a:srgbClr val="F49C23"/>
                    </a:solidFill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63" name="Google Shape;63;p1"/>
                  <p:cNvSpPr/>
                  <p:nvPr/>
                </p:nvSpPr>
                <p:spPr>
                  <a:xfrm>
                    <a:off x="4714421" y="1939924"/>
                    <a:ext cx="1558084" cy="1930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084" h="1930283" extrusionOk="0">
                        <a:moveTo>
                          <a:pt x="0" y="0"/>
                        </a:moveTo>
                        <a:lnTo>
                          <a:pt x="1558084" y="0"/>
                        </a:lnTo>
                        <a:lnTo>
                          <a:pt x="1558084" y="1340096"/>
                        </a:lnTo>
                        <a:lnTo>
                          <a:pt x="779042" y="1930283"/>
                        </a:lnTo>
                        <a:lnTo>
                          <a:pt x="0" y="13400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6913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  <p:grpSp>
              <p:nvGrpSpPr>
                <p:cNvPr id="64" name="Google Shape;64;p1"/>
                <p:cNvGrpSpPr/>
                <p:nvPr/>
              </p:nvGrpSpPr>
              <p:grpSpPr>
                <a:xfrm>
                  <a:off x="6506643" y="1309946"/>
                  <a:ext cx="994295" cy="1046440"/>
                  <a:chOff x="6191682" y="1648661"/>
                  <a:chExt cx="1060941" cy="1116583"/>
                </a:xfrm>
              </p:grpSpPr>
              <p:sp>
                <p:nvSpPr>
                  <p:cNvPr id="65" name="Google Shape;65;p1"/>
                  <p:cNvSpPr/>
                  <p:nvPr/>
                </p:nvSpPr>
                <p:spPr>
                  <a:xfrm>
                    <a:off x="6191682" y="1676482"/>
                    <a:ext cx="1060941" cy="106094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rgbClr val="F49C23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66" name="Google Shape;66;p1"/>
                  <p:cNvSpPr txBox="1"/>
                  <p:nvPr/>
                </p:nvSpPr>
                <p:spPr>
                  <a:xfrm>
                    <a:off x="6418604" y="1648661"/>
                    <a:ext cx="607097" cy="11165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500"/>
                      <a:buFont typeface="Arial"/>
                      <a:buNone/>
                    </a:pPr>
                    <a:r>
                      <a:rPr lang="en-US" sz="4500" b="1" i="0" u="none" strike="noStrike" cap="none">
                        <a:solidFill>
                          <a:srgbClr val="F49C23"/>
                        </a:solidFill>
                        <a:latin typeface="+mj-lt"/>
                        <a:ea typeface="Verdana" panose="020B0604030504040204" pitchFamily="34" charset="0"/>
                        <a:cs typeface="Century Gothic"/>
                        <a:sym typeface="Century Gothic"/>
                      </a:rPr>
                      <a:t>T</a:t>
                    </a:r>
                    <a:endParaRPr sz="1400" b="0" i="0" u="none" strike="noStrike" cap="none">
                      <a:solidFill>
                        <a:srgbClr val="F49C23"/>
                      </a:solidFill>
                      <a:latin typeface="+mj-lt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67" name="Google Shape;67;p1"/>
                <p:cNvSpPr/>
                <p:nvPr/>
              </p:nvSpPr>
              <p:spPr>
                <a:xfrm>
                  <a:off x="6810718" y="2551986"/>
                  <a:ext cx="377824" cy="62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76" h="1373762" extrusionOk="0">
                      <a:moveTo>
                        <a:pt x="701262" y="36797"/>
                      </a:moveTo>
                      <a:lnTo>
                        <a:pt x="134777" y="36797"/>
                      </a:lnTo>
                      <a:cubicBezTo>
                        <a:pt x="80562" y="36797"/>
                        <a:pt x="36798" y="80758"/>
                        <a:pt x="36798" y="134874"/>
                      </a:cubicBezTo>
                      <a:lnTo>
                        <a:pt x="36798" y="1285204"/>
                      </a:lnTo>
                      <a:cubicBezTo>
                        <a:pt x="36798" y="1339272"/>
                        <a:pt x="80562" y="1383183"/>
                        <a:pt x="134777" y="1383183"/>
                      </a:cubicBezTo>
                      <a:lnTo>
                        <a:pt x="701262" y="1383183"/>
                      </a:lnTo>
                      <a:cubicBezTo>
                        <a:pt x="755379" y="1383183"/>
                        <a:pt x="799242" y="1339272"/>
                        <a:pt x="799242" y="1285204"/>
                      </a:cubicBezTo>
                      <a:lnTo>
                        <a:pt x="799242" y="134874"/>
                      </a:lnTo>
                      <a:cubicBezTo>
                        <a:pt x="799242" y="80758"/>
                        <a:pt x="755379" y="36797"/>
                        <a:pt x="701262" y="36797"/>
                      </a:cubicBezTo>
                      <a:close/>
                      <a:moveTo>
                        <a:pt x="278238" y="96360"/>
                      </a:moveTo>
                      <a:lnTo>
                        <a:pt x="557899" y="96360"/>
                      </a:lnTo>
                      <a:cubicBezTo>
                        <a:pt x="564964" y="96360"/>
                        <a:pt x="570705" y="106908"/>
                        <a:pt x="570705" y="119959"/>
                      </a:cubicBezTo>
                      <a:cubicBezTo>
                        <a:pt x="570705" y="133010"/>
                        <a:pt x="564964" y="143607"/>
                        <a:pt x="557899" y="143607"/>
                      </a:cubicBezTo>
                      <a:lnTo>
                        <a:pt x="278238" y="143607"/>
                      </a:lnTo>
                      <a:cubicBezTo>
                        <a:pt x="271124" y="143607"/>
                        <a:pt x="265482" y="133010"/>
                        <a:pt x="265482" y="119959"/>
                      </a:cubicBezTo>
                      <a:cubicBezTo>
                        <a:pt x="265482" y="106908"/>
                        <a:pt x="271124" y="96360"/>
                        <a:pt x="278238" y="96360"/>
                      </a:cubicBezTo>
                      <a:close/>
                      <a:moveTo>
                        <a:pt x="418069" y="1286382"/>
                      </a:moveTo>
                      <a:cubicBezTo>
                        <a:pt x="383577" y="1286382"/>
                        <a:pt x="355513" y="1258318"/>
                        <a:pt x="355513" y="1223778"/>
                      </a:cubicBezTo>
                      <a:cubicBezTo>
                        <a:pt x="355513" y="1189237"/>
                        <a:pt x="383577" y="1161271"/>
                        <a:pt x="418069" y="1161271"/>
                      </a:cubicBezTo>
                      <a:cubicBezTo>
                        <a:pt x="452462" y="1161271"/>
                        <a:pt x="480526" y="1189237"/>
                        <a:pt x="480526" y="1223778"/>
                      </a:cubicBezTo>
                      <a:cubicBezTo>
                        <a:pt x="480526" y="1258318"/>
                        <a:pt x="452462" y="1286382"/>
                        <a:pt x="418069" y="1286382"/>
                      </a:cubicBezTo>
                      <a:close/>
                      <a:moveTo>
                        <a:pt x="725843" y="1072026"/>
                      </a:moveTo>
                      <a:lnTo>
                        <a:pt x="110245" y="1072026"/>
                      </a:lnTo>
                      <a:lnTo>
                        <a:pt x="110245" y="202287"/>
                      </a:lnTo>
                      <a:lnTo>
                        <a:pt x="725843" y="202287"/>
                      </a:lnTo>
                      <a:lnTo>
                        <a:pt x="725843" y="107202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Arial"/>
                  </a:endParaRPr>
                </a:p>
              </p:txBody>
            </p:sp>
            <p:sp>
              <p:nvSpPr>
                <p:cNvPr id="68" name="Google Shape;68;p1"/>
                <p:cNvSpPr/>
                <p:nvPr/>
              </p:nvSpPr>
              <p:spPr>
                <a:xfrm>
                  <a:off x="7639373" y="1968993"/>
                  <a:ext cx="129394" cy="239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94" h="239695" extrusionOk="0">
                      <a:moveTo>
                        <a:pt x="0" y="0"/>
                      </a:moveTo>
                      <a:lnTo>
                        <a:pt x="2687" y="0"/>
                      </a:lnTo>
                      <a:lnTo>
                        <a:pt x="129394" y="239695"/>
                      </a:lnTo>
                      <a:lnTo>
                        <a:pt x="0" y="239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5F6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1" i="0" u="none" strike="noStrike" cap="none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69" name="Google Shape;69;p1"/>
              <p:cNvGrpSpPr/>
              <p:nvPr/>
            </p:nvGrpSpPr>
            <p:grpSpPr>
              <a:xfrm>
                <a:off x="4332650" y="1315737"/>
                <a:ext cx="1685891" cy="5493523"/>
                <a:chOff x="4332650" y="1315737"/>
                <a:chExt cx="1685891" cy="5493523"/>
              </a:xfrm>
            </p:grpSpPr>
            <p:grpSp>
              <p:nvGrpSpPr>
                <p:cNvPr id="70" name="Google Shape;70;p1"/>
                <p:cNvGrpSpPr/>
                <p:nvPr/>
              </p:nvGrpSpPr>
              <p:grpSpPr>
                <a:xfrm>
                  <a:off x="4332650" y="1960580"/>
                  <a:ext cx="1685891" cy="4848680"/>
                  <a:chOff x="4503761" y="1939924"/>
                  <a:chExt cx="2010499" cy="5782271"/>
                </a:xfrm>
              </p:grpSpPr>
              <p:sp>
                <p:nvSpPr>
                  <p:cNvPr id="71" name="Google Shape;71;p1"/>
                  <p:cNvSpPr/>
                  <p:nvPr/>
                </p:nvSpPr>
                <p:spPr>
                  <a:xfrm>
                    <a:off x="4503761" y="2224788"/>
                    <a:ext cx="2010499" cy="5497407"/>
                  </a:xfrm>
                  <a:prstGeom prst="rect">
                    <a:avLst/>
                  </a:prstGeom>
                  <a:noFill/>
                  <a:ln w="19050">
                    <a:solidFill>
                      <a:srgbClr val="F49C23"/>
                    </a:solidFill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72" name="Google Shape;72;p1"/>
                  <p:cNvSpPr/>
                  <p:nvPr/>
                </p:nvSpPr>
                <p:spPr>
                  <a:xfrm>
                    <a:off x="4714421" y="1939924"/>
                    <a:ext cx="1558084" cy="1930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084" h="1930283" extrusionOk="0">
                        <a:moveTo>
                          <a:pt x="0" y="0"/>
                        </a:moveTo>
                        <a:lnTo>
                          <a:pt x="1558084" y="0"/>
                        </a:lnTo>
                        <a:lnTo>
                          <a:pt x="1558084" y="1340096"/>
                        </a:lnTo>
                        <a:lnTo>
                          <a:pt x="779042" y="1930283"/>
                        </a:lnTo>
                        <a:lnTo>
                          <a:pt x="0" y="13400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3822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  <p:grpSp>
              <p:nvGrpSpPr>
                <p:cNvPr id="73" name="Google Shape;73;p1"/>
                <p:cNvGrpSpPr/>
                <p:nvPr/>
              </p:nvGrpSpPr>
              <p:grpSpPr>
                <a:xfrm>
                  <a:off x="4678448" y="1315737"/>
                  <a:ext cx="994295" cy="1046440"/>
                  <a:chOff x="4234817" y="1648661"/>
                  <a:chExt cx="1060941" cy="1116583"/>
                </a:xfrm>
              </p:grpSpPr>
              <p:sp>
                <p:nvSpPr>
                  <p:cNvPr id="74" name="Google Shape;74;p1"/>
                  <p:cNvSpPr/>
                  <p:nvPr/>
                </p:nvSpPr>
                <p:spPr>
                  <a:xfrm>
                    <a:off x="4234817" y="1676481"/>
                    <a:ext cx="1060941" cy="1060941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rgbClr val="F49C23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75" name="Google Shape;75;p1"/>
                  <p:cNvSpPr txBox="1"/>
                  <p:nvPr/>
                </p:nvSpPr>
                <p:spPr>
                  <a:xfrm>
                    <a:off x="4420688" y="1648661"/>
                    <a:ext cx="689198" cy="11165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500"/>
                      <a:buFont typeface="Arial"/>
                      <a:buNone/>
                    </a:pPr>
                    <a:r>
                      <a:rPr lang="en-US" sz="4500" b="1" i="0" u="none" strike="noStrike" cap="none">
                        <a:solidFill>
                          <a:srgbClr val="F49C23"/>
                        </a:solidFill>
                        <a:latin typeface="+mj-lt"/>
                        <a:ea typeface="Verdana" panose="020B0604030504040204" pitchFamily="34" charset="0"/>
                        <a:cs typeface="Century Gothic"/>
                        <a:sym typeface="Century Gothic"/>
                      </a:rPr>
                      <a:t>S</a:t>
                    </a:r>
                    <a:endParaRPr sz="1400" b="0" i="0" u="none" strike="noStrike" cap="none">
                      <a:solidFill>
                        <a:srgbClr val="F49C23"/>
                      </a:solidFill>
                      <a:latin typeface="+mj-lt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76" name="Google Shape;76;p1"/>
                <p:cNvSpPr/>
                <p:nvPr/>
              </p:nvSpPr>
              <p:spPr>
                <a:xfrm>
                  <a:off x="4843348" y="2616015"/>
                  <a:ext cx="549156" cy="595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1275" h="4134466" extrusionOk="0">
                      <a:moveTo>
                        <a:pt x="3026663" y="2661847"/>
                      </a:moveTo>
                      <a:cubicBezTo>
                        <a:pt x="2864263" y="2661847"/>
                        <a:pt x="2711591" y="2725080"/>
                        <a:pt x="2596737" y="2839933"/>
                      </a:cubicBezTo>
                      <a:cubicBezTo>
                        <a:pt x="2564878" y="2871792"/>
                        <a:pt x="2537456" y="2906814"/>
                        <a:pt x="2513744" y="2943842"/>
                      </a:cubicBezTo>
                      <a:lnTo>
                        <a:pt x="1463099" y="2306100"/>
                      </a:lnTo>
                      <a:cubicBezTo>
                        <a:pt x="1490885" y="2236544"/>
                        <a:pt x="1506633" y="2160907"/>
                        <a:pt x="1506633" y="2081562"/>
                      </a:cubicBezTo>
                      <a:cubicBezTo>
                        <a:pt x="1506633" y="2002217"/>
                        <a:pt x="1490885" y="1926580"/>
                        <a:pt x="1463160" y="1857024"/>
                      </a:cubicBezTo>
                      <a:lnTo>
                        <a:pt x="2514048" y="1224146"/>
                      </a:lnTo>
                      <a:cubicBezTo>
                        <a:pt x="2622031" y="1393660"/>
                        <a:pt x="2811183" y="1506628"/>
                        <a:pt x="3026663" y="1506628"/>
                      </a:cubicBezTo>
                      <a:cubicBezTo>
                        <a:pt x="3361920" y="1506628"/>
                        <a:pt x="3634674" y="1233875"/>
                        <a:pt x="3634674" y="898618"/>
                      </a:cubicBezTo>
                      <a:cubicBezTo>
                        <a:pt x="3634674" y="563361"/>
                        <a:pt x="3361920" y="290608"/>
                        <a:pt x="3026663" y="290608"/>
                      </a:cubicBezTo>
                      <a:cubicBezTo>
                        <a:pt x="2691405" y="290608"/>
                        <a:pt x="2418651" y="563361"/>
                        <a:pt x="2418651" y="898618"/>
                      </a:cubicBezTo>
                      <a:cubicBezTo>
                        <a:pt x="2418651" y="974984"/>
                        <a:pt x="2433425" y="1047824"/>
                        <a:pt x="2459205" y="1115191"/>
                      </a:cubicBezTo>
                      <a:lnTo>
                        <a:pt x="1406980" y="1748920"/>
                      </a:lnTo>
                      <a:cubicBezTo>
                        <a:pt x="1298267" y="1583298"/>
                        <a:pt x="1111121" y="1473552"/>
                        <a:pt x="898621" y="1473552"/>
                      </a:cubicBezTo>
                      <a:cubicBezTo>
                        <a:pt x="563363" y="1473552"/>
                        <a:pt x="290609" y="1746305"/>
                        <a:pt x="290609" y="2081562"/>
                      </a:cubicBezTo>
                      <a:cubicBezTo>
                        <a:pt x="290609" y="2416819"/>
                        <a:pt x="563363" y="2689572"/>
                        <a:pt x="898621" y="2689572"/>
                      </a:cubicBezTo>
                      <a:cubicBezTo>
                        <a:pt x="1111121" y="2689572"/>
                        <a:pt x="1298206" y="2579826"/>
                        <a:pt x="1406919" y="2414204"/>
                      </a:cubicBezTo>
                      <a:lnTo>
                        <a:pt x="2459023" y="3052797"/>
                      </a:lnTo>
                      <a:cubicBezTo>
                        <a:pt x="2432878" y="3121259"/>
                        <a:pt x="2418651" y="3194402"/>
                        <a:pt x="2418651" y="3269856"/>
                      </a:cubicBezTo>
                      <a:cubicBezTo>
                        <a:pt x="2418651" y="3432256"/>
                        <a:pt x="2481884" y="3584988"/>
                        <a:pt x="2596737" y="3699780"/>
                      </a:cubicBezTo>
                      <a:cubicBezTo>
                        <a:pt x="2711591" y="3814633"/>
                        <a:pt x="2864263" y="3877866"/>
                        <a:pt x="3026663" y="3877866"/>
                      </a:cubicBezTo>
                      <a:cubicBezTo>
                        <a:pt x="3189063" y="3877866"/>
                        <a:pt x="3341734" y="3814633"/>
                        <a:pt x="3456588" y="3699780"/>
                      </a:cubicBezTo>
                      <a:cubicBezTo>
                        <a:pt x="3571441" y="3584988"/>
                        <a:pt x="3634674" y="3432256"/>
                        <a:pt x="3634674" y="3269856"/>
                      </a:cubicBezTo>
                      <a:cubicBezTo>
                        <a:pt x="3634674" y="3107457"/>
                        <a:pt x="3571441" y="2954725"/>
                        <a:pt x="3456588" y="2839933"/>
                      </a:cubicBezTo>
                      <a:cubicBezTo>
                        <a:pt x="3341734" y="2725080"/>
                        <a:pt x="3189063" y="2661847"/>
                        <a:pt x="3026663" y="266184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Arial"/>
                  </a:endParaRPr>
                </a:p>
              </p:txBody>
            </p:sp>
            <p:sp>
              <p:nvSpPr>
                <p:cNvPr id="77" name="Google Shape;77;p1"/>
                <p:cNvSpPr/>
                <p:nvPr/>
              </p:nvSpPr>
              <p:spPr>
                <a:xfrm>
                  <a:off x="5815335" y="1957086"/>
                  <a:ext cx="129394" cy="239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94" h="239695" extrusionOk="0">
                      <a:moveTo>
                        <a:pt x="0" y="0"/>
                      </a:moveTo>
                      <a:lnTo>
                        <a:pt x="2687" y="0"/>
                      </a:lnTo>
                      <a:lnTo>
                        <a:pt x="129394" y="239695"/>
                      </a:lnTo>
                      <a:lnTo>
                        <a:pt x="0" y="239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04A5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1" i="0" u="none" strike="noStrike" cap="none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78" name="Google Shape;78;p1"/>
              <p:cNvGrpSpPr/>
              <p:nvPr/>
            </p:nvGrpSpPr>
            <p:grpSpPr>
              <a:xfrm>
                <a:off x="9817235" y="1289289"/>
                <a:ext cx="1685891" cy="5525760"/>
                <a:chOff x="9817235" y="1289289"/>
                <a:chExt cx="1685891" cy="5525760"/>
              </a:xfrm>
            </p:grpSpPr>
            <p:grpSp>
              <p:nvGrpSpPr>
                <p:cNvPr id="79" name="Google Shape;79;p1"/>
                <p:cNvGrpSpPr/>
                <p:nvPr/>
              </p:nvGrpSpPr>
              <p:grpSpPr>
                <a:xfrm>
                  <a:off x="9817235" y="1966372"/>
                  <a:ext cx="1685891" cy="4848677"/>
                  <a:chOff x="4503761" y="1939924"/>
                  <a:chExt cx="2010499" cy="5782264"/>
                </a:xfrm>
              </p:grpSpPr>
              <p:sp>
                <p:nvSpPr>
                  <p:cNvPr id="80" name="Google Shape;80;p1"/>
                  <p:cNvSpPr/>
                  <p:nvPr/>
                </p:nvSpPr>
                <p:spPr>
                  <a:xfrm>
                    <a:off x="4503761" y="2224792"/>
                    <a:ext cx="2010499" cy="5497396"/>
                  </a:xfrm>
                  <a:prstGeom prst="rect">
                    <a:avLst/>
                  </a:prstGeom>
                  <a:noFill/>
                  <a:ln w="19050">
                    <a:solidFill>
                      <a:srgbClr val="F49C23"/>
                    </a:solidFill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81" name="Google Shape;81;p1"/>
                  <p:cNvSpPr/>
                  <p:nvPr/>
                </p:nvSpPr>
                <p:spPr>
                  <a:xfrm>
                    <a:off x="4714421" y="1939924"/>
                    <a:ext cx="1558084" cy="1930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084" h="1930283" extrusionOk="0">
                        <a:moveTo>
                          <a:pt x="0" y="0"/>
                        </a:moveTo>
                        <a:lnTo>
                          <a:pt x="1558084" y="0"/>
                        </a:lnTo>
                        <a:lnTo>
                          <a:pt x="1558084" y="1340096"/>
                        </a:lnTo>
                        <a:lnTo>
                          <a:pt x="779042" y="1930283"/>
                        </a:lnTo>
                        <a:lnTo>
                          <a:pt x="0" y="13400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CE5C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  <p:grpSp>
              <p:nvGrpSpPr>
                <p:cNvPr id="82" name="Google Shape;82;p1"/>
                <p:cNvGrpSpPr/>
                <p:nvPr/>
              </p:nvGrpSpPr>
              <p:grpSpPr>
                <a:xfrm>
                  <a:off x="10163033" y="1289289"/>
                  <a:ext cx="994295" cy="1046440"/>
                  <a:chOff x="10105413" y="1647726"/>
                  <a:chExt cx="1060941" cy="1116580"/>
                </a:xfrm>
              </p:grpSpPr>
              <p:sp>
                <p:nvSpPr>
                  <p:cNvPr id="83" name="Google Shape;83;p1"/>
                  <p:cNvSpPr/>
                  <p:nvPr/>
                </p:nvSpPr>
                <p:spPr>
                  <a:xfrm>
                    <a:off x="10105413" y="1675546"/>
                    <a:ext cx="1060941" cy="106094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rgbClr val="F49C23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endParaRPr sz="1350" b="1" i="0" u="none" strike="noStrike" cap="none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  <p:sp>
                <p:nvSpPr>
                  <p:cNvPr id="84" name="Google Shape;84;p1"/>
                  <p:cNvSpPr txBox="1"/>
                  <p:nvPr/>
                </p:nvSpPr>
                <p:spPr>
                  <a:xfrm>
                    <a:off x="10324353" y="1647726"/>
                    <a:ext cx="623061" cy="11165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500"/>
                      <a:buFont typeface="Arial"/>
                      <a:buNone/>
                    </a:pPr>
                    <a:r>
                      <a:rPr lang="en-US" sz="4500" b="1" i="0" u="none" strike="noStrike" cap="none">
                        <a:solidFill>
                          <a:srgbClr val="F49C23"/>
                        </a:solidFill>
                        <a:latin typeface="+mj-lt"/>
                        <a:ea typeface="Verdana" panose="020B0604030504040204" pitchFamily="34" charset="0"/>
                        <a:cs typeface="Century Gothic"/>
                        <a:sym typeface="Century Gothic"/>
                      </a:rPr>
                      <a:t>L</a:t>
                    </a:r>
                    <a:endParaRPr sz="1400" b="0" i="0" u="none" strike="noStrike" cap="none">
                      <a:solidFill>
                        <a:srgbClr val="F49C23"/>
                      </a:solidFill>
                      <a:latin typeface="+mj-lt"/>
                      <a:ea typeface="Verdana" panose="020B0604030504040204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85" name="Google Shape;85;p1"/>
                <p:cNvSpPr/>
                <p:nvPr/>
              </p:nvSpPr>
              <p:spPr>
                <a:xfrm>
                  <a:off x="10355947" y="2671872"/>
                  <a:ext cx="599815" cy="502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25" extrusionOk="0">
                      <a:moveTo>
                        <a:pt x="650" y="800"/>
                      </a:moveTo>
                      <a:lnTo>
                        <a:pt x="650" y="812"/>
                      </a:lnTo>
                      <a:cubicBezTo>
                        <a:pt x="650" y="819"/>
                        <a:pt x="644" y="825"/>
                        <a:pt x="637" y="825"/>
                      </a:cubicBezTo>
                      <a:lnTo>
                        <a:pt x="337" y="825"/>
                      </a:lnTo>
                      <a:cubicBezTo>
                        <a:pt x="330" y="825"/>
                        <a:pt x="325" y="819"/>
                        <a:pt x="325" y="812"/>
                      </a:cubicBezTo>
                      <a:lnTo>
                        <a:pt x="325" y="800"/>
                      </a:lnTo>
                      <a:cubicBezTo>
                        <a:pt x="325" y="793"/>
                        <a:pt x="330" y="787"/>
                        <a:pt x="337" y="787"/>
                      </a:cubicBezTo>
                      <a:lnTo>
                        <a:pt x="637" y="787"/>
                      </a:lnTo>
                      <a:cubicBezTo>
                        <a:pt x="644" y="787"/>
                        <a:pt x="650" y="793"/>
                        <a:pt x="650" y="800"/>
                      </a:cubicBezTo>
                      <a:close/>
                      <a:moveTo>
                        <a:pt x="425" y="687"/>
                      </a:moveTo>
                      <a:lnTo>
                        <a:pt x="425" y="725"/>
                      </a:lnTo>
                      <a:lnTo>
                        <a:pt x="375" y="775"/>
                      </a:lnTo>
                      <a:lnTo>
                        <a:pt x="600" y="775"/>
                      </a:lnTo>
                      <a:lnTo>
                        <a:pt x="550" y="725"/>
                      </a:lnTo>
                      <a:lnTo>
                        <a:pt x="550" y="687"/>
                      </a:lnTo>
                      <a:cubicBezTo>
                        <a:pt x="550" y="680"/>
                        <a:pt x="544" y="675"/>
                        <a:pt x="537" y="675"/>
                      </a:cubicBezTo>
                      <a:lnTo>
                        <a:pt x="512" y="675"/>
                      </a:lnTo>
                      <a:lnTo>
                        <a:pt x="512" y="120"/>
                      </a:lnTo>
                      <a:cubicBezTo>
                        <a:pt x="504" y="123"/>
                        <a:pt x="496" y="125"/>
                        <a:pt x="487" y="125"/>
                      </a:cubicBezTo>
                      <a:cubicBezTo>
                        <a:pt x="478" y="125"/>
                        <a:pt x="470" y="123"/>
                        <a:pt x="462" y="120"/>
                      </a:cubicBezTo>
                      <a:lnTo>
                        <a:pt x="462" y="675"/>
                      </a:lnTo>
                      <a:lnTo>
                        <a:pt x="437" y="675"/>
                      </a:lnTo>
                      <a:cubicBezTo>
                        <a:pt x="430" y="675"/>
                        <a:pt x="425" y="680"/>
                        <a:pt x="425" y="687"/>
                      </a:cubicBezTo>
                      <a:close/>
                      <a:moveTo>
                        <a:pt x="487" y="100"/>
                      </a:moveTo>
                      <a:cubicBezTo>
                        <a:pt x="515" y="100"/>
                        <a:pt x="537" y="77"/>
                        <a:pt x="537" y="50"/>
                      </a:cubicBezTo>
                      <a:cubicBezTo>
                        <a:pt x="537" y="22"/>
                        <a:pt x="515" y="0"/>
                        <a:pt x="487" y="0"/>
                      </a:cubicBezTo>
                      <a:cubicBezTo>
                        <a:pt x="459" y="0"/>
                        <a:pt x="437" y="22"/>
                        <a:pt x="437" y="50"/>
                      </a:cubicBezTo>
                      <a:cubicBezTo>
                        <a:pt x="437" y="77"/>
                        <a:pt x="459" y="100"/>
                        <a:pt x="487" y="100"/>
                      </a:cubicBezTo>
                      <a:close/>
                      <a:moveTo>
                        <a:pt x="55" y="530"/>
                      </a:moveTo>
                      <a:cubicBezTo>
                        <a:pt x="59" y="534"/>
                        <a:pt x="66" y="537"/>
                        <a:pt x="72" y="537"/>
                      </a:cubicBezTo>
                      <a:lnTo>
                        <a:pt x="227" y="537"/>
                      </a:lnTo>
                      <a:cubicBezTo>
                        <a:pt x="233" y="537"/>
                        <a:pt x="240" y="534"/>
                        <a:pt x="244" y="530"/>
                      </a:cubicBezTo>
                      <a:lnTo>
                        <a:pt x="287" y="487"/>
                      </a:lnTo>
                      <a:lnTo>
                        <a:pt x="12" y="487"/>
                      </a:lnTo>
                      <a:lnTo>
                        <a:pt x="55" y="530"/>
                      </a:lnTo>
                      <a:close/>
                      <a:moveTo>
                        <a:pt x="299" y="445"/>
                      </a:moveTo>
                      <a:cubicBezTo>
                        <a:pt x="299" y="446"/>
                        <a:pt x="300" y="448"/>
                        <a:pt x="300" y="450"/>
                      </a:cubicBezTo>
                      <a:lnTo>
                        <a:pt x="300" y="462"/>
                      </a:lnTo>
                      <a:cubicBezTo>
                        <a:pt x="300" y="469"/>
                        <a:pt x="294" y="475"/>
                        <a:pt x="287" y="475"/>
                      </a:cubicBezTo>
                      <a:lnTo>
                        <a:pt x="12" y="475"/>
                      </a:lnTo>
                      <a:cubicBezTo>
                        <a:pt x="5" y="475"/>
                        <a:pt x="0" y="469"/>
                        <a:pt x="0" y="462"/>
                      </a:cubicBezTo>
                      <a:lnTo>
                        <a:pt x="0" y="450"/>
                      </a:lnTo>
                      <a:cubicBezTo>
                        <a:pt x="0" y="448"/>
                        <a:pt x="0" y="446"/>
                        <a:pt x="0" y="445"/>
                      </a:cubicBezTo>
                      <a:lnTo>
                        <a:pt x="0" y="445"/>
                      </a:lnTo>
                      <a:lnTo>
                        <a:pt x="0" y="445"/>
                      </a:lnTo>
                      <a:lnTo>
                        <a:pt x="0" y="445"/>
                      </a:lnTo>
                      <a:lnTo>
                        <a:pt x="136" y="100"/>
                      </a:lnTo>
                      <a:lnTo>
                        <a:pt x="87" y="100"/>
                      </a:lnTo>
                      <a:cubicBezTo>
                        <a:pt x="80" y="100"/>
                        <a:pt x="75" y="94"/>
                        <a:pt x="75" y="87"/>
                      </a:cubicBezTo>
                      <a:lnTo>
                        <a:pt x="75" y="73"/>
                      </a:lnTo>
                      <a:cubicBezTo>
                        <a:pt x="75" y="67"/>
                        <a:pt x="79" y="62"/>
                        <a:pt x="86" y="61"/>
                      </a:cubicBezTo>
                      <a:lnTo>
                        <a:pt x="415" y="28"/>
                      </a:lnTo>
                      <a:cubicBezTo>
                        <a:pt x="413" y="35"/>
                        <a:pt x="412" y="42"/>
                        <a:pt x="412" y="50"/>
                      </a:cubicBezTo>
                      <a:cubicBezTo>
                        <a:pt x="412" y="69"/>
                        <a:pt x="419" y="86"/>
                        <a:pt x="431" y="100"/>
                      </a:cubicBezTo>
                      <a:lnTo>
                        <a:pt x="163" y="100"/>
                      </a:lnTo>
                      <a:lnTo>
                        <a:pt x="299" y="445"/>
                      </a:lnTo>
                      <a:lnTo>
                        <a:pt x="299" y="445"/>
                      </a:lnTo>
                      <a:lnTo>
                        <a:pt x="299" y="445"/>
                      </a:lnTo>
                      <a:close/>
                      <a:moveTo>
                        <a:pt x="150" y="134"/>
                      </a:moveTo>
                      <a:lnTo>
                        <a:pt x="30" y="437"/>
                      </a:lnTo>
                      <a:lnTo>
                        <a:pt x="269" y="437"/>
                      </a:lnTo>
                      <a:lnTo>
                        <a:pt x="150" y="134"/>
                      </a:lnTo>
                      <a:close/>
                      <a:moveTo>
                        <a:pt x="730" y="530"/>
                      </a:moveTo>
                      <a:cubicBezTo>
                        <a:pt x="734" y="534"/>
                        <a:pt x="741" y="537"/>
                        <a:pt x="747" y="537"/>
                      </a:cubicBezTo>
                      <a:lnTo>
                        <a:pt x="902" y="537"/>
                      </a:lnTo>
                      <a:cubicBezTo>
                        <a:pt x="908" y="537"/>
                        <a:pt x="915" y="534"/>
                        <a:pt x="919" y="530"/>
                      </a:cubicBezTo>
                      <a:lnTo>
                        <a:pt x="962" y="487"/>
                      </a:lnTo>
                      <a:lnTo>
                        <a:pt x="687" y="487"/>
                      </a:lnTo>
                      <a:lnTo>
                        <a:pt x="730" y="530"/>
                      </a:lnTo>
                      <a:close/>
                      <a:moveTo>
                        <a:pt x="975" y="450"/>
                      </a:moveTo>
                      <a:lnTo>
                        <a:pt x="975" y="462"/>
                      </a:lnTo>
                      <a:cubicBezTo>
                        <a:pt x="975" y="469"/>
                        <a:pt x="969" y="475"/>
                        <a:pt x="962" y="475"/>
                      </a:cubicBezTo>
                      <a:lnTo>
                        <a:pt x="687" y="475"/>
                      </a:lnTo>
                      <a:cubicBezTo>
                        <a:pt x="680" y="475"/>
                        <a:pt x="675" y="469"/>
                        <a:pt x="675" y="462"/>
                      </a:cubicBezTo>
                      <a:lnTo>
                        <a:pt x="675" y="450"/>
                      </a:lnTo>
                      <a:cubicBezTo>
                        <a:pt x="675" y="448"/>
                        <a:pt x="675" y="446"/>
                        <a:pt x="675" y="445"/>
                      </a:cubicBezTo>
                      <a:lnTo>
                        <a:pt x="675" y="445"/>
                      </a:lnTo>
                      <a:lnTo>
                        <a:pt x="675" y="445"/>
                      </a:lnTo>
                      <a:lnTo>
                        <a:pt x="675" y="445"/>
                      </a:lnTo>
                      <a:lnTo>
                        <a:pt x="811" y="100"/>
                      </a:lnTo>
                      <a:lnTo>
                        <a:pt x="543" y="100"/>
                      </a:lnTo>
                      <a:cubicBezTo>
                        <a:pt x="555" y="86"/>
                        <a:pt x="562" y="69"/>
                        <a:pt x="562" y="50"/>
                      </a:cubicBezTo>
                      <a:cubicBezTo>
                        <a:pt x="562" y="42"/>
                        <a:pt x="561" y="35"/>
                        <a:pt x="559" y="28"/>
                      </a:cubicBezTo>
                      <a:lnTo>
                        <a:pt x="888" y="61"/>
                      </a:lnTo>
                      <a:cubicBezTo>
                        <a:pt x="895" y="62"/>
                        <a:pt x="900" y="67"/>
                        <a:pt x="900" y="73"/>
                      </a:cubicBezTo>
                      <a:lnTo>
                        <a:pt x="900" y="87"/>
                      </a:lnTo>
                      <a:cubicBezTo>
                        <a:pt x="900" y="94"/>
                        <a:pt x="894" y="100"/>
                        <a:pt x="887" y="100"/>
                      </a:cubicBezTo>
                      <a:lnTo>
                        <a:pt x="838" y="100"/>
                      </a:lnTo>
                      <a:lnTo>
                        <a:pt x="974" y="445"/>
                      </a:lnTo>
                      <a:lnTo>
                        <a:pt x="974" y="445"/>
                      </a:lnTo>
                      <a:lnTo>
                        <a:pt x="974" y="445"/>
                      </a:lnTo>
                      <a:lnTo>
                        <a:pt x="974" y="445"/>
                      </a:lnTo>
                      <a:cubicBezTo>
                        <a:pt x="974" y="446"/>
                        <a:pt x="975" y="448"/>
                        <a:pt x="975" y="450"/>
                      </a:cubicBezTo>
                      <a:close/>
                      <a:moveTo>
                        <a:pt x="825" y="134"/>
                      </a:moveTo>
                      <a:lnTo>
                        <a:pt x="705" y="437"/>
                      </a:lnTo>
                      <a:lnTo>
                        <a:pt x="944" y="437"/>
                      </a:lnTo>
                      <a:lnTo>
                        <a:pt x="825" y="13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Arial"/>
                  </a:endParaRPr>
                </a:p>
              </p:txBody>
            </p:sp>
            <p:sp>
              <p:nvSpPr>
                <p:cNvPr id="86" name="Google Shape;86;p1"/>
                <p:cNvSpPr/>
                <p:nvPr/>
              </p:nvSpPr>
              <p:spPr>
                <a:xfrm>
                  <a:off x="11302209" y="1967565"/>
                  <a:ext cx="129394" cy="239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94" h="239695" extrusionOk="0">
                      <a:moveTo>
                        <a:pt x="0" y="0"/>
                      </a:moveTo>
                      <a:lnTo>
                        <a:pt x="2687" y="0"/>
                      </a:lnTo>
                      <a:lnTo>
                        <a:pt x="129394" y="239695"/>
                      </a:lnTo>
                      <a:lnTo>
                        <a:pt x="0" y="239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04A5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endParaRPr sz="1350" b="1" i="0" u="none" strike="noStrike" cap="none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Arial"/>
                  </a:endParaRPr>
                </a:p>
              </p:txBody>
            </p:sp>
          </p:grpSp>
        </p:grpSp>
        <p:grpSp>
          <p:nvGrpSpPr>
            <p:cNvPr id="87" name="Google Shape;87;p1"/>
            <p:cNvGrpSpPr/>
            <p:nvPr/>
          </p:nvGrpSpPr>
          <p:grpSpPr>
            <a:xfrm>
              <a:off x="691881" y="3982252"/>
              <a:ext cx="10811245" cy="2899646"/>
              <a:chOff x="691881" y="3982252"/>
              <a:chExt cx="10811245" cy="2899646"/>
            </a:xfrm>
          </p:grpSpPr>
          <p:grpSp>
            <p:nvGrpSpPr>
              <p:cNvPr id="88" name="Google Shape;88;p1"/>
              <p:cNvGrpSpPr/>
              <p:nvPr/>
            </p:nvGrpSpPr>
            <p:grpSpPr>
              <a:xfrm>
                <a:off x="9812131" y="3982252"/>
                <a:ext cx="1690995" cy="2620171"/>
                <a:chOff x="9812131" y="3982252"/>
                <a:chExt cx="1690995" cy="2620171"/>
              </a:xfrm>
            </p:grpSpPr>
            <p:sp>
              <p:nvSpPr>
                <p:cNvPr id="89" name="Google Shape;89;p1"/>
                <p:cNvSpPr txBox="1"/>
                <p:nvPr/>
              </p:nvSpPr>
              <p:spPr>
                <a:xfrm>
                  <a:off x="9812131" y="3982252"/>
                  <a:ext cx="1690995" cy="3393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050" b="1" i="0" u="none" strike="noStrike" cap="none" dirty="0">
                      <a:solidFill>
                        <a:schemeClr val="dk2"/>
                      </a:solidFill>
                      <a:latin typeface="+mj-lt"/>
                      <a:ea typeface="Verdana" panose="020B0604030504040204" pitchFamily="34" charset="0"/>
                      <a:cs typeface="Century Gothic"/>
                      <a:sym typeface="Century Gothic"/>
                    </a:rPr>
                    <a:t>Legal</a:t>
                  </a:r>
                  <a:endParaRPr sz="105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</p:txBody>
            </p:sp>
            <p:sp>
              <p:nvSpPr>
                <p:cNvPr id="90" name="Google Shape;90;p1"/>
                <p:cNvSpPr/>
                <p:nvPr/>
              </p:nvSpPr>
              <p:spPr>
                <a:xfrm>
                  <a:off x="9812131" y="4686085"/>
                  <a:ext cx="1685891" cy="19163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Product Regs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2349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Policy Regulation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2349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Health and Safety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2349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Patents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91" name="Google Shape;91;p1"/>
              <p:cNvGrpSpPr/>
              <p:nvPr/>
            </p:nvGrpSpPr>
            <p:grpSpPr>
              <a:xfrm>
                <a:off x="691881" y="3982252"/>
                <a:ext cx="1657764" cy="2620173"/>
                <a:chOff x="691881" y="3982252"/>
                <a:chExt cx="1657764" cy="2620173"/>
              </a:xfrm>
            </p:grpSpPr>
            <p:sp>
              <p:nvSpPr>
                <p:cNvPr id="92" name="Google Shape;92;p1"/>
                <p:cNvSpPr txBox="1"/>
                <p:nvPr/>
              </p:nvSpPr>
              <p:spPr>
                <a:xfrm>
                  <a:off x="691881" y="3982252"/>
                  <a:ext cx="1657764" cy="339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050" b="1" i="0" u="none" strike="noStrike" cap="none">
                      <a:solidFill>
                        <a:schemeClr val="dk2"/>
                      </a:solidFill>
                      <a:latin typeface="+mj-lt"/>
                      <a:ea typeface="Verdana" panose="020B0604030504040204" pitchFamily="34" charset="0"/>
                      <a:cs typeface="Century Gothic"/>
                      <a:sym typeface="Century Gothic"/>
                    </a:rPr>
                    <a:t>Political</a:t>
                  </a:r>
                  <a:endParaRPr sz="1050" b="0" i="0" u="none" strike="noStrike" cap="none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</p:txBody>
            </p:sp>
            <p:sp>
              <p:nvSpPr>
                <p:cNvPr id="93" name="Google Shape;93;p1"/>
                <p:cNvSpPr/>
                <p:nvPr/>
              </p:nvSpPr>
              <p:spPr>
                <a:xfrm>
                  <a:off x="691882" y="4686089"/>
                  <a:ext cx="1652661" cy="1916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Government Policy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2349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Foreign Policy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2349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Tax Policies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2349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Trade Regulations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94" name="Google Shape;94;p1"/>
              <p:cNvGrpSpPr/>
              <p:nvPr/>
            </p:nvGrpSpPr>
            <p:grpSpPr>
              <a:xfrm>
                <a:off x="2499351" y="3982252"/>
                <a:ext cx="1743455" cy="2620172"/>
                <a:chOff x="2499351" y="3982252"/>
                <a:chExt cx="1743455" cy="2620172"/>
              </a:xfrm>
            </p:grpSpPr>
            <p:sp>
              <p:nvSpPr>
                <p:cNvPr id="95" name="Google Shape;95;p1"/>
                <p:cNvSpPr txBox="1"/>
                <p:nvPr/>
              </p:nvSpPr>
              <p:spPr>
                <a:xfrm>
                  <a:off x="2501262" y="3982252"/>
                  <a:ext cx="1685892" cy="3393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050" b="1" i="0" u="none" strike="noStrike" cap="none">
                      <a:solidFill>
                        <a:schemeClr val="dk2"/>
                      </a:solidFill>
                      <a:latin typeface="+mj-lt"/>
                      <a:ea typeface="Verdana" panose="020B0604030504040204" pitchFamily="34" charset="0"/>
                      <a:cs typeface="Century Gothic"/>
                      <a:sym typeface="Century Gothic"/>
                    </a:rPr>
                    <a:t>Economic</a:t>
                  </a:r>
                  <a:endParaRPr sz="1050" b="0" i="0" u="none" strike="noStrike" cap="none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</p:txBody>
            </p:sp>
            <p:sp>
              <p:nvSpPr>
                <p:cNvPr id="96" name="Google Shape;96;p1"/>
                <p:cNvSpPr/>
                <p:nvPr/>
              </p:nvSpPr>
              <p:spPr>
                <a:xfrm>
                  <a:off x="2499351" y="4686088"/>
                  <a:ext cx="1743455" cy="1916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Economic Growth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                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Interest rates</a:t>
                  </a:r>
                </a:p>
                <a:p>
                  <a: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Unemployment</a:t>
                  </a:r>
                </a:p>
                <a:p>
                  <a: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Disposable Income</a:t>
                  </a:r>
                  <a:r>
                    <a:rPr lang="en-US" sz="1000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</a:rPr>
                    <a:t> </a:t>
                  </a: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Credit</a:t>
                  </a: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97" name="Google Shape;97;p1"/>
              <p:cNvGrpSpPr/>
              <p:nvPr/>
            </p:nvGrpSpPr>
            <p:grpSpPr>
              <a:xfrm>
                <a:off x="6155740" y="3982253"/>
                <a:ext cx="1690329" cy="2620171"/>
                <a:chOff x="6155740" y="3982253"/>
                <a:chExt cx="1690329" cy="2620171"/>
              </a:xfrm>
            </p:grpSpPr>
            <p:sp>
              <p:nvSpPr>
                <p:cNvPr id="98" name="Google Shape;98;p1"/>
                <p:cNvSpPr txBox="1"/>
                <p:nvPr/>
              </p:nvSpPr>
              <p:spPr>
                <a:xfrm>
                  <a:off x="6157652" y="3982253"/>
                  <a:ext cx="1688417" cy="3393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050" b="1" i="0" u="none" strike="noStrike" cap="none" dirty="0">
                      <a:solidFill>
                        <a:schemeClr val="dk2"/>
                      </a:solidFill>
                      <a:latin typeface="+mj-lt"/>
                      <a:ea typeface="Verdana" panose="020B0604030504040204" pitchFamily="34" charset="0"/>
                      <a:cs typeface="Century Gothic"/>
                      <a:sym typeface="Century Gothic"/>
                    </a:rPr>
                    <a:t>Technological</a:t>
                  </a:r>
                  <a:endParaRPr sz="105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</p:txBody>
            </p:sp>
            <p:sp>
              <p:nvSpPr>
                <p:cNvPr id="99" name="Google Shape;99;p1"/>
                <p:cNvSpPr/>
                <p:nvPr/>
              </p:nvSpPr>
              <p:spPr>
                <a:xfrm>
                  <a:off x="6155740" y="4686088"/>
                  <a:ext cx="1690327" cy="1916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Goods Production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2349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Obsolescence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2349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Emerging platforms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2349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Innovations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100" name="Google Shape;100;p1"/>
              <p:cNvGrpSpPr/>
              <p:nvPr/>
            </p:nvGrpSpPr>
            <p:grpSpPr>
              <a:xfrm>
                <a:off x="4320143" y="3982252"/>
                <a:ext cx="1685892" cy="2899646"/>
                <a:chOff x="4320143" y="3982252"/>
                <a:chExt cx="1685892" cy="2899646"/>
              </a:xfrm>
            </p:grpSpPr>
            <p:sp>
              <p:nvSpPr>
                <p:cNvPr id="101" name="Google Shape;101;p1"/>
                <p:cNvSpPr txBox="1"/>
                <p:nvPr/>
              </p:nvSpPr>
              <p:spPr>
                <a:xfrm>
                  <a:off x="4320143" y="3982252"/>
                  <a:ext cx="1685891" cy="3393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050" b="1" i="0" u="none" strike="noStrike" cap="none" dirty="0">
                      <a:solidFill>
                        <a:schemeClr val="dk2"/>
                      </a:solidFill>
                      <a:latin typeface="+mj-lt"/>
                      <a:ea typeface="Verdana" panose="020B0604030504040204" pitchFamily="34" charset="0"/>
                      <a:cs typeface="Century Gothic"/>
                      <a:sym typeface="Century Gothic"/>
                    </a:rPr>
                    <a:t>Social</a:t>
                  </a:r>
                  <a:endParaRPr sz="105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</p:txBody>
            </p:sp>
            <p:sp>
              <p:nvSpPr>
                <p:cNvPr id="102" name="Google Shape;102;p1"/>
                <p:cNvSpPr/>
                <p:nvPr/>
              </p:nvSpPr>
              <p:spPr>
                <a:xfrm>
                  <a:off x="4332651" y="4686088"/>
                  <a:ext cx="1673384" cy="21958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Changes in lifestyle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2349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Population Demographics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2349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Educational trends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37156" marR="0" lvl="0" indent="-7365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Arial"/>
                    <a:buNone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45720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103" name="Google Shape;103;p1"/>
              <p:cNvGrpSpPr/>
              <p:nvPr/>
            </p:nvGrpSpPr>
            <p:grpSpPr>
              <a:xfrm>
                <a:off x="7983937" y="3987243"/>
                <a:ext cx="1685891" cy="1816687"/>
                <a:chOff x="7983937" y="3987243"/>
                <a:chExt cx="1685891" cy="1816687"/>
              </a:xfrm>
            </p:grpSpPr>
            <p:sp>
              <p:nvSpPr>
                <p:cNvPr id="104" name="Google Shape;104;p1"/>
                <p:cNvSpPr txBox="1"/>
                <p:nvPr/>
              </p:nvSpPr>
              <p:spPr>
                <a:xfrm>
                  <a:off x="7985181" y="3987243"/>
                  <a:ext cx="1684647" cy="3293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050" b="1" i="0" u="none" strike="noStrike" cap="none">
                      <a:solidFill>
                        <a:schemeClr val="dk2"/>
                      </a:solidFill>
                      <a:latin typeface="+mj-lt"/>
                      <a:ea typeface="Verdana" panose="020B0604030504040204" pitchFamily="34" charset="0"/>
                      <a:cs typeface="Century Gothic"/>
                      <a:sym typeface="Century Gothic"/>
                    </a:rPr>
                    <a:t>Environmental</a:t>
                  </a:r>
                  <a:endParaRPr sz="1050" b="0" i="0" u="none" strike="noStrike" cap="none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</p:txBody>
            </p:sp>
            <p:sp>
              <p:nvSpPr>
                <p:cNvPr id="105" name="Google Shape;105;p1"/>
                <p:cNvSpPr/>
                <p:nvPr/>
              </p:nvSpPr>
              <p:spPr>
                <a:xfrm>
                  <a:off x="7983937" y="4686089"/>
                  <a:ext cx="1685891" cy="11178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Regulations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2349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Protection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2349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endParaRPr sz="1000" b="0" i="0" u="none" strike="noStrike" cap="none" dirty="0">
                    <a:solidFill>
                      <a:srgbClr val="3F3F3F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000"/>
                    <a:buFont typeface="Wingdings" panose="05000000000000000000" pitchFamily="2" charset="2"/>
                    <a:buChar char="§"/>
                  </a:pPr>
                  <a:r>
                    <a:rPr lang="en-US" sz="1000" b="0" i="0" u="none" strike="noStrike" cap="none" dirty="0">
                      <a:solidFill>
                        <a:srgbClr val="3F3F3F"/>
                      </a:solidFill>
                      <a:latin typeface="+mj-lt"/>
                      <a:ea typeface="Verdana" panose="020B0604030504040204" pitchFamily="34" charset="0"/>
                      <a:sym typeface="Arial"/>
                    </a:rPr>
                    <a:t>Attitudes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+mj-lt"/>
                    <a:ea typeface="Verdana" panose="020B0604030504040204" pitchFamily="34" charset="0"/>
                    <a:sym typeface="Arial"/>
                  </a:endParaRPr>
                </a:p>
              </p:txBody>
            </p:sp>
          </p:grpSp>
        </p:grpSp>
      </p:grpSp>
      <p:sp>
        <p:nvSpPr>
          <p:cNvPr id="107" name="Google Shape;107;p1"/>
          <p:cNvSpPr txBox="1"/>
          <p:nvPr/>
        </p:nvSpPr>
        <p:spPr>
          <a:xfrm>
            <a:off x="342916" y="1228704"/>
            <a:ext cx="639935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Calibri"/>
                <a:sym typeface="Calibri"/>
              </a:rPr>
              <a:t>Evaluate 6 types of environmental and external influences on your business BEFORE embarking on your Strategic Planning process</a:t>
            </a:r>
            <a:endParaRPr sz="1300" b="0" i="0" u="none" strike="noStrike" cap="none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3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8BFD8"/>
      </a:accent1>
      <a:accent2>
        <a:srgbClr val="175975"/>
      </a:accent2>
      <a:accent3>
        <a:srgbClr val="6593A7"/>
      </a:accent3>
      <a:accent4>
        <a:srgbClr val="918C86"/>
      </a:accent4>
      <a:accent5>
        <a:srgbClr val="28BFD8"/>
      </a:accent5>
      <a:accent6>
        <a:srgbClr val="175975"/>
      </a:accent6>
      <a:hlink>
        <a:srgbClr val="000000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77</Words>
  <Application>Microsoft Office PowerPoint</Application>
  <PresentationFormat>On-screen Show (4:3)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Bold</vt:lpstr>
      <vt:lpstr>Wingdings</vt:lpstr>
      <vt:lpstr>Arial</vt:lpstr>
      <vt:lpstr>Calibri</vt:lpstr>
      <vt:lpstr>Century Gothic</vt:lpstr>
      <vt:lpstr>Verdana</vt:lpstr>
      <vt:lpstr>Office Theme</vt:lpstr>
      <vt:lpstr>Pestel Analysis - Industry Impacts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PESTEL ANALYSIS - Industry Impacts</dc:title>
  <dc:creator>pc63</dc:creator>
  <cp:lastModifiedBy>Daniel Gunshon</cp:lastModifiedBy>
  <cp:revision>3</cp:revision>
  <dcterms:created xsi:type="dcterms:W3CDTF">2019-06-11T05:58:11Z</dcterms:created>
  <dcterms:modified xsi:type="dcterms:W3CDTF">2020-08-26T09:26:38Z</dcterms:modified>
</cp:coreProperties>
</file>